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3" r:id="rId7"/>
    <p:sldId id="265" r:id="rId8"/>
    <p:sldId id="264" r:id="rId9"/>
    <p:sldId id="269" r:id="rId10"/>
    <p:sldId id="262" r:id="rId11"/>
    <p:sldId id="266" r:id="rId12"/>
    <p:sldId id="270" r:id="rId13"/>
    <p:sldId id="271" r:id="rId14"/>
    <p:sldId id="267" r:id="rId15"/>
    <p:sldId id="268" r:id="rId16"/>
    <p:sldId id="285" r:id="rId17"/>
    <p:sldId id="286" r:id="rId18"/>
    <p:sldId id="272" r:id="rId19"/>
    <p:sldId id="273" r:id="rId20"/>
    <p:sldId id="261" r:id="rId21"/>
    <p:sldId id="274" r:id="rId22"/>
    <p:sldId id="275" r:id="rId23"/>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13BCBAB-D574-4B42-B75D-13DEB7FB4A55}" v="3" dt="2025-10-30T11:07:09.9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4660"/>
  </p:normalViewPr>
  <p:slideViewPr>
    <p:cSldViewPr snapToGrid="0">
      <p:cViewPr varScale="1">
        <p:scale>
          <a:sx n="70" d="100"/>
          <a:sy n="70" d="100"/>
        </p:scale>
        <p:origin x="46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6T06:55:12.574"/>
    </inkml:context>
    <inkml:brush xml:id="br0">
      <inkml:brushProperty name="width" value="0.35" units="cm"/>
      <inkml:brushProperty name="height" value="0.35" units="cm"/>
      <inkml:brushProperty name="color" value="#FFFFFF"/>
    </inkml:brush>
  </inkml:definitions>
  <inkml:trace contextRef="#ctx0" brushRef="#br0">3156 1090 23944,'-3155'-1090'0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6T07:05:25.166"/>
    </inkml:context>
    <inkml:brush xml:id="br0">
      <inkml:brushProperty name="width" value="0.35" units="cm"/>
      <inkml:brushProperty name="height" value="0.35" units="cm"/>
      <inkml:brushProperty name="color" value="#FFFFFF"/>
    </inkml:brush>
  </inkml:definitions>
  <inkml:trace contextRef="#ctx0" brushRef="#br0">1 330 24575,'24'2'0,"1"1"0,-1 0 0,0 2 0,40 14 0,-36-10 0,1-2 0,54 8 0,402-9 0,-267-9 0,171 17 0,-327-10 0,199-1 0,-14-1 0,-117 8 0,61 2 0,-150-12 0,19-1 0,1 2 0,74 12 0,-89-7 0,0-2 0,0-1 0,82-7 0,-126 3 0,0 1 0,1 0 0,-1-1 0,0 1 0,0-1 0,1 0 0,-1 1 0,0-1 0,0 0 0,0-1 0,0 1 0,0 0 0,0 0 0,0-1 0,0 0 0,-1 1 0,1-1 0,0 0 0,-1 1 0,0-1 0,1 0 0,-1 0 0,0 0 0,0 0 0,0-1 0,0 1 0,0 0 0,-1 0 0,1-1 0,-1 1 0,1 0 0,-1-1 0,0 1 0,0 0 0,0-1 0,-1-3 0,0-11 0,-1 0 0,-1 1 0,-1 0 0,-6-20 0,3 15 0,0-7 0,5 18 0,0 0 0,-1 0 0,0 0 0,-1 0 0,-9-17 0,10 23 0,1 1 0,-1 0 0,0 0 0,0 0 0,0 0 0,0 1 0,-1-1 0,1 1 0,-1 0 0,0 0 0,1 0 0,-1 0 0,0 1 0,0-1 0,0 1 0,0 0 0,0 1 0,-7-2 0,-27-1 0,-44 2 0,57 2 0,0-1 0,0-2 0,0 0 0,0-1 0,-25-8 0,-4-2 0,0 1 0,-1 3 0,-86-2 0,65 9 0,32 2 0,-81-11 0,31-2 0,-120 1 0,147 10 0,-355 1 0,-36-2 0,200-17-1365</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6T07:07:42.417"/>
    </inkml:context>
    <inkml:brush xml:id="br0">
      <inkml:brushProperty name="width" value="0.35" units="cm"/>
      <inkml:brushProperty name="height" value="0.35" units="cm"/>
      <inkml:brushProperty name="color" value="#FFFFFF"/>
    </inkml:brush>
  </inkml:definitions>
  <inkml:trace contextRef="#ctx0" brushRef="#br0">1 112 24575,'9'-6'0,"0"0"0,0 1 0,1 0 0,0 1 0,0 0 0,0 1 0,1 0 0,-1 0 0,21-2 0,7-3 0,29-9 0,1 3 0,1 3 0,-1 3 0,89 0 0,-132 8 0,-18-1 0,0 0 0,0 1 0,0 0 0,0 1 0,0-1 0,0 1 0,0 1 0,11 3 0,-17-5 0,-1 0 0,0 0 0,1 0 0,-1 1 0,0-1 0,1 0 0,-1 0 0,0 0 0,1 1 0,-1-1 0,0 0 0,1 0 0,-1 1 0,0-1 0,0 0 0,1 0 0,-1 1 0,0-1 0,0 0 0,0 1 0,0-1 0,1 0 0,-1 1 0,0-1 0,0 0 0,0 1 0,0-1 0,0 0 0,0 1 0,0-1 0,0 1 0,0-1 0,0 0 0,0 1 0,0-1 0,0 0 0,0 1 0,-1 0 0,-13 12 0,-27 7 0,38-19 0,-23 10 0,0-1 0,-1-1 0,0-1 0,-1-1 0,1-2 0,-1-1 0,0-1 0,-40-1 0,33-6 0,52-3 0,58-5 0,328 4 0,-237 10 0,456-2 0,-613 1 10,0 0-1,0 0 0,-1 1 1,1 0-1,0 1 1,-1-1-1,1 2 1,14 7-1,24 9-1459</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6T07:08:00.930"/>
    </inkml:context>
    <inkml:brush xml:id="br0">
      <inkml:brushProperty name="width" value="0.35" units="cm"/>
      <inkml:brushProperty name="height" value="0.35" units="cm"/>
      <inkml:brushProperty name="color" value="#FFFFFF"/>
    </inkml:brush>
  </inkml:definitions>
  <inkml:trace contextRef="#ctx0" brushRef="#br0">0 287 24527,'3512'-286'0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6T07:08:07.384"/>
    </inkml:context>
    <inkml:brush xml:id="br0">
      <inkml:brushProperty name="width" value="0.35" units="cm"/>
      <inkml:brushProperty name="height" value="0.35" units="cm"/>
      <inkml:brushProperty name="color" value="#FFFFFF"/>
    </inkml:brush>
  </inkml:definitions>
  <inkml:trace contextRef="#ctx0" brushRef="#br0">1 223 24575,'-1'-9'0,"2"-1"0,-1 0 0,1 0 0,1 1 0,0-1 0,0 1 0,1-1 0,0 1 0,0 0 0,7-13 0,-7 18 0,1-1 0,-1 1 0,1 0 0,-1 0 0,1 0 0,0 1 0,1-1 0,-1 1 0,0 0 0,1 0 0,0 0 0,0 1 0,0-1 0,0 1 0,0 1 0,0-1 0,1 1 0,-1 0 0,0 0 0,7 0 0,74-4 0,-48 3 0,48-7 0,87-17 0,-96 21 6,112 4 0,-78 3-1383</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6T07:12:04.152"/>
    </inkml:context>
    <inkml:brush xml:id="br0">
      <inkml:brushProperty name="width" value="0.35" units="cm"/>
      <inkml:brushProperty name="height" value="0.35" units="cm"/>
      <inkml:brushProperty name="color" value="#FFFFFF"/>
    </inkml:brush>
  </inkml:definitions>
  <inkml:trace contextRef="#ctx0" brushRef="#br0">1 83 24575,'515'0'0,"-489"-1"0,0-2 0,34-7 0,-32 4 0,48-2 0,-74 8 0,49-1 0,85-14 0,-44 0 0,1 3 0,102 0 0,-182 13 0,1 0 0,0 1 0,-1 0 0,1 1 0,-1 1 0,0 0 0,15 7 0,-19-7 0,0 1 0,0-1 0,0 2 0,0-1 0,-1 1 0,0 0 0,0 1 0,-1 0 0,1 0 0,7 11 0,-15-18 0,0 1 0,1-1 0,-1 1 0,0-1 0,1 1 0,-1-1 0,0 1 0,0-1 0,1 1 0,-1-1 0,0 1 0,0 0 0,0-1 0,0 1 0,0-1 0,0 1 0,0 0 0,0-1 0,0 1 0,0-1 0,0 1 0,0 0 0,0-1 0,0 1 0,0-1 0,-1 1 0,1-1 0,0 1 0,0-1 0,-1 1 0,1-1 0,-1 1 0,1 0 0,-23 9 0,-34-4 0,55-6 0,-78 2 0,-98 6 0,-34 6 0,103-9 0,-161 29 0,183-20 0,44-7 0,-45 11 0,49-8-455,1-2 0,-51 4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6T07:12:07.215"/>
    </inkml:context>
    <inkml:brush xml:id="br0">
      <inkml:brushProperty name="width" value="0.35" units="cm"/>
      <inkml:brushProperty name="height" value="0.35" units="cm"/>
      <inkml:brushProperty name="color" value="#FFFFFF"/>
    </inkml:brush>
  </inkml:definitions>
  <inkml:trace contextRef="#ctx0" brushRef="#br0">0 83 24477,'893'-83'0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6T07:12:23.104"/>
    </inkml:context>
    <inkml:brush xml:id="br0">
      <inkml:brushProperty name="width" value="0.35" units="cm"/>
      <inkml:brushProperty name="height" value="0.35" units="cm"/>
      <inkml:brushProperty name="color" value="#FFFFFF"/>
    </inkml:brush>
  </inkml:definitions>
  <inkml:trace contextRef="#ctx0" brushRef="#br0">0 22 24426,'905'-22'0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6T07:12:29.757"/>
    </inkml:context>
    <inkml:brush xml:id="br0">
      <inkml:brushProperty name="width" value="0.35" units="cm"/>
      <inkml:brushProperty name="height" value="0.35" units="cm"/>
      <inkml:brushProperty name="color" value="#FFFFFF"/>
    </inkml:brush>
  </inkml:definitions>
  <inkml:trace contextRef="#ctx0" brushRef="#br0">148 0 24560,'-148'305'0,"1450"326"0,-1154-937 0,-1450-324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6T07:13:11.661"/>
    </inkml:context>
    <inkml:brush xml:id="br0">
      <inkml:brushProperty name="width" value="0.35" units="cm"/>
      <inkml:brushProperty name="height" value="0.35" units="cm"/>
      <inkml:brushProperty name="color" value="#FFFFFF"/>
    </inkml:brush>
  </inkml:definitions>
  <inkml:trace contextRef="#ctx0" brushRef="#br0">0 0 24575</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6T07:13:11.661"/>
    </inkml:context>
    <inkml:brush xml:id="br0">
      <inkml:brushProperty name="width" value="0.35" units="cm"/>
      <inkml:brushProperty name="height" value="0.35" units="cm"/>
      <inkml:brushProperty name="color" value="#FFFFFF"/>
    </inkml:brush>
  </inkml:definitions>
  <inkml:trace contextRef="#ctx0" brushRef="#br0">0 0 24575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6T06:55:21.956"/>
    </inkml:context>
    <inkml:brush xml:id="br0">
      <inkml:brushProperty name="width" value="0.35" units="cm"/>
      <inkml:brushProperty name="height" value="0.35" units="cm"/>
      <inkml:brushProperty name="color" value="#FFFFFF"/>
    </inkml:brush>
  </inkml:definitions>
  <inkml:trace contextRef="#ctx0" brushRef="#br0">0 0 24502,'2915'332'0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6T07:13:11.661"/>
    </inkml:context>
    <inkml:brush xml:id="br0">
      <inkml:brushProperty name="width" value="0.35" units="cm"/>
      <inkml:brushProperty name="height" value="0.35" units="cm"/>
      <inkml:brushProperty name="color" value="#FFFFFF"/>
    </inkml:brush>
  </inkml:definitions>
  <inkml:trace contextRef="#ctx0" brushRef="#br0">0 0 24575</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6T06:55:29.599"/>
    </inkml:context>
    <inkml:brush xml:id="br0">
      <inkml:brushProperty name="width" value="0.35" units="cm"/>
      <inkml:brushProperty name="height" value="0.35" units="cm"/>
      <inkml:brushProperty name="color" value="#FFFFFF"/>
    </inkml:brush>
  </inkml:definitions>
  <inkml:trace contextRef="#ctx0" brushRef="#br0">0 0 24575,'1017'0'-1365</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6T07:01:40.897"/>
    </inkml:context>
    <inkml:brush xml:id="br0">
      <inkml:brushProperty name="width" value="0.35" units="cm"/>
      <inkml:brushProperty name="height" value="0.35" units="cm"/>
      <inkml:brushProperty name="color" value="#FFFFFF"/>
    </inkml:brush>
  </inkml:definitions>
  <inkml:trace contextRef="#ctx0" brushRef="#br0">1 89 24575,'21'-8'0,"0"0"0,1 1 0,0 2 0,0 0 0,38-3 0,-21 2 0,183-18 0,330 6 0,212 19 0,-747 0-240,0 0-1,30 8 1,-39-7-404</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6T07:04:55.484"/>
    </inkml:context>
    <inkml:brush xml:id="br0">
      <inkml:brushProperty name="width" value="0.35" units="cm"/>
      <inkml:brushProperty name="height" value="0.35" units="cm"/>
      <inkml:brushProperty name="color" value="#FFFFFF"/>
    </inkml:brush>
  </inkml:definitions>
  <inkml:trace contextRef="#ctx0" brushRef="#br0">0 0 24427,'2452'376'0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6T07:05:00.906"/>
    </inkml:context>
    <inkml:brush xml:id="br0">
      <inkml:brushProperty name="width" value="0.35" units="cm"/>
      <inkml:brushProperty name="height" value="0.35" units="cm"/>
      <inkml:brushProperty name="color" value="#FFFFFF"/>
    </inkml:brush>
  </inkml:definitions>
  <inkml:trace contextRef="#ctx0" brushRef="#br0">0 0 24575,'4'0'0,"8"0"0,18 0 0,18 0 0,9 0 0,6 0 0,-4 0 0,-9 0 0,-8 0 0,-5 0 0,4 0 0,1 0 0,2 0 0,-3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6T07:05:02.745"/>
    </inkml:context>
    <inkml:brush xml:id="br0">
      <inkml:brushProperty name="width" value="0.35" units="cm"/>
      <inkml:brushProperty name="height" value="0.35" units="cm"/>
      <inkml:brushProperty name="color" value="#FFFFFF"/>
    </inkml:brush>
  </inkml:definitions>
  <inkml:trace contextRef="#ctx0" brushRef="#br0">0 0 24575,'658'0'0,"-632"2"0,0 0 0,-1 1 0,0 2 0,0 1 0,0 0 0,-1 2 0,0 1 0,0 1 0,-1 1 0,25 16 0,93 44-1365</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6T07:05:04.548"/>
    </inkml:context>
    <inkml:brush xml:id="br0">
      <inkml:brushProperty name="width" value="0.35" units="cm"/>
      <inkml:brushProperty name="height" value="0.35" units="cm"/>
      <inkml:brushProperty name="color" value="#FFFFFF"/>
    </inkml:brush>
  </inkml:definitions>
  <inkml:trace contextRef="#ctx0" brushRef="#br0">1 95 24575,'90'-4'0,"94"-16"0,-17 1 0,53 17 0,-154 4 0,1-3 0,90-12 0,47-25-1365</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6T07:05:19.818"/>
    </inkml:context>
    <inkml:brush xml:id="br0">
      <inkml:brushProperty name="width" value="0.35" units="cm"/>
      <inkml:brushProperty name="height" value="0.35" units="cm"/>
      <inkml:brushProperty name="color" value="#FFFFFF"/>
    </inkml:brush>
  </inkml:definitions>
  <inkml:trace contextRef="#ctx0" brushRef="#br0">0 1 24575,'0'4'0,"0"4"0,0 6 0,0 11 0,0 5 0,0 1 0,4-1 0,1-1 0,-1-3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0D0156-0962-2CC6-6837-82E8A073032A}"/>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52E126E1-D94E-A66A-E984-4CECDE7AC7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16D04363-DF9A-1880-E6CB-0FCD8660E428}"/>
              </a:ext>
            </a:extLst>
          </p:cNvPr>
          <p:cNvSpPr>
            <a:spLocks noGrp="1"/>
          </p:cNvSpPr>
          <p:nvPr>
            <p:ph type="dt" sz="half" idx="10"/>
          </p:nvPr>
        </p:nvSpPr>
        <p:spPr/>
        <p:txBody>
          <a:bodyPr/>
          <a:lstStyle/>
          <a:p>
            <a:fld id="{9EA2D5DF-055F-4898-8BC8-FD0FA6F8330F}" type="datetimeFigureOut">
              <a:rPr lang="da-DK" smtClean="0"/>
              <a:t>27-11-2025</a:t>
            </a:fld>
            <a:endParaRPr lang="da-DK"/>
          </a:p>
        </p:txBody>
      </p:sp>
      <p:sp>
        <p:nvSpPr>
          <p:cNvPr id="5" name="Pladsholder til sidefod 4">
            <a:extLst>
              <a:ext uri="{FF2B5EF4-FFF2-40B4-BE49-F238E27FC236}">
                <a16:creationId xmlns:a16="http://schemas.microsoft.com/office/drawing/2014/main" id="{A05A58B6-C259-4764-C717-CEF9C653C018}"/>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9EAACF3B-26EE-D11E-175C-06C1DABA4E53}"/>
              </a:ext>
            </a:extLst>
          </p:cNvPr>
          <p:cNvSpPr>
            <a:spLocks noGrp="1"/>
          </p:cNvSpPr>
          <p:nvPr>
            <p:ph type="sldNum" sz="quarter" idx="12"/>
          </p:nvPr>
        </p:nvSpPr>
        <p:spPr/>
        <p:txBody>
          <a:bodyPr/>
          <a:lstStyle/>
          <a:p>
            <a:fld id="{FA750DCA-EFE1-4DB8-9576-3C277D7329A0}" type="slidenum">
              <a:rPr lang="da-DK" smtClean="0"/>
              <a:t>‹nr.›</a:t>
            </a:fld>
            <a:endParaRPr lang="da-DK"/>
          </a:p>
        </p:txBody>
      </p:sp>
    </p:spTree>
    <p:extLst>
      <p:ext uri="{BB962C8B-B14F-4D97-AF65-F5344CB8AC3E}">
        <p14:creationId xmlns:p14="http://schemas.microsoft.com/office/powerpoint/2010/main" val="19438943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39917D-2077-2AEB-B97E-29413FAD34A6}"/>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616A4BAF-EE7C-5061-E7A3-1C747B01EF0F}"/>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906C250F-DA51-6D20-76D9-E3EC502D52B6}"/>
              </a:ext>
            </a:extLst>
          </p:cNvPr>
          <p:cNvSpPr>
            <a:spLocks noGrp="1"/>
          </p:cNvSpPr>
          <p:nvPr>
            <p:ph type="dt" sz="half" idx="10"/>
          </p:nvPr>
        </p:nvSpPr>
        <p:spPr/>
        <p:txBody>
          <a:bodyPr/>
          <a:lstStyle/>
          <a:p>
            <a:fld id="{9EA2D5DF-055F-4898-8BC8-FD0FA6F8330F}" type="datetimeFigureOut">
              <a:rPr lang="da-DK" smtClean="0"/>
              <a:t>27-11-2025</a:t>
            </a:fld>
            <a:endParaRPr lang="da-DK"/>
          </a:p>
        </p:txBody>
      </p:sp>
      <p:sp>
        <p:nvSpPr>
          <p:cNvPr id="5" name="Pladsholder til sidefod 4">
            <a:extLst>
              <a:ext uri="{FF2B5EF4-FFF2-40B4-BE49-F238E27FC236}">
                <a16:creationId xmlns:a16="http://schemas.microsoft.com/office/drawing/2014/main" id="{BB807EBA-1F78-38DD-0115-38A23D63B67D}"/>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0456371D-284B-D1F0-68C3-69601289AEE3}"/>
              </a:ext>
            </a:extLst>
          </p:cNvPr>
          <p:cNvSpPr>
            <a:spLocks noGrp="1"/>
          </p:cNvSpPr>
          <p:nvPr>
            <p:ph type="sldNum" sz="quarter" idx="12"/>
          </p:nvPr>
        </p:nvSpPr>
        <p:spPr/>
        <p:txBody>
          <a:bodyPr/>
          <a:lstStyle/>
          <a:p>
            <a:fld id="{FA750DCA-EFE1-4DB8-9576-3C277D7329A0}" type="slidenum">
              <a:rPr lang="da-DK" smtClean="0"/>
              <a:t>‹nr.›</a:t>
            </a:fld>
            <a:endParaRPr lang="da-DK"/>
          </a:p>
        </p:txBody>
      </p:sp>
    </p:spTree>
    <p:extLst>
      <p:ext uri="{BB962C8B-B14F-4D97-AF65-F5344CB8AC3E}">
        <p14:creationId xmlns:p14="http://schemas.microsoft.com/office/powerpoint/2010/main" val="32149078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4210FCA2-18F8-7464-95F2-EC29020F0AE6}"/>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321FE244-358B-7968-698B-257F2E4F79CA}"/>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E431C97F-FFBA-80AD-AC11-8B0A49E61C34}"/>
              </a:ext>
            </a:extLst>
          </p:cNvPr>
          <p:cNvSpPr>
            <a:spLocks noGrp="1"/>
          </p:cNvSpPr>
          <p:nvPr>
            <p:ph type="dt" sz="half" idx="10"/>
          </p:nvPr>
        </p:nvSpPr>
        <p:spPr/>
        <p:txBody>
          <a:bodyPr/>
          <a:lstStyle/>
          <a:p>
            <a:fld id="{9EA2D5DF-055F-4898-8BC8-FD0FA6F8330F}" type="datetimeFigureOut">
              <a:rPr lang="da-DK" smtClean="0"/>
              <a:t>27-11-2025</a:t>
            </a:fld>
            <a:endParaRPr lang="da-DK"/>
          </a:p>
        </p:txBody>
      </p:sp>
      <p:sp>
        <p:nvSpPr>
          <p:cNvPr id="5" name="Pladsholder til sidefod 4">
            <a:extLst>
              <a:ext uri="{FF2B5EF4-FFF2-40B4-BE49-F238E27FC236}">
                <a16:creationId xmlns:a16="http://schemas.microsoft.com/office/drawing/2014/main" id="{6968D394-0D46-1C23-38BE-686C84B7859C}"/>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7E67121C-38B7-890D-6CDF-FDFE1F488C06}"/>
              </a:ext>
            </a:extLst>
          </p:cNvPr>
          <p:cNvSpPr>
            <a:spLocks noGrp="1"/>
          </p:cNvSpPr>
          <p:nvPr>
            <p:ph type="sldNum" sz="quarter" idx="12"/>
          </p:nvPr>
        </p:nvSpPr>
        <p:spPr/>
        <p:txBody>
          <a:bodyPr/>
          <a:lstStyle/>
          <a:p>
            <a:fld id="{FA750DCA-EFE1-4DB8-9576-3C277D7329A0}" type="slidenum">
              <a:rPr lang="da-DK" smtClean="0"/>
              <a:t>‹nr.›</a:t>
            </a:fld>
            <a:endParaRPr lang="da-DK"/>
          </a:p>
        </p:txBody>
      </p:sp>
    </p:spTree>
    <p:extLst>
      <p:ext uri="{BB962C8B-B14F-4D97-AF65-F5344CB8AC3E}">
        <p14:creationId xmlns:p14="http://schemas.microsoft.com/office/powerpoint/2010/main" val="2986505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E98071-A9D2-FCF3-4F43-8F5DD78CDB20}"/>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AE456BB6-4033-DAB3-6B10-DB8BCD8DED9F}"/>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D83294A4-09AA-C616-0C8C-46195874C335}"/>
              </a:ext>
            </a:extLst>
          </p:cNvPr>
          <p:cNvSpPr>
            <a:spLocks noGrp="1"/>
          </p:cNvSpPr>
          <p:nvPr>
            <p:ph type="dt" sz="half" idx="10"/>
          </p:nvPr>
        </p:nvSpPr>
        <p:spPr/>
        <p:txBody>
          <a:bodyPr/>
          <a:lstStyle/>
          <a:p>
            <a:fld id="{9EA2D5DF-055F-4898-8BC8-FD0FA6F8330F}" type="datetimeFigureOut">
              <a:rPr lang="da-DK" smtClean="0"/>
              <a:t>27-11-2025</a:t>
            </a:fld>
            <a:endParaRPr lang="da-DK"/>
          </a:p>
        </p:txBody>
      </p:sp>
      <p:sp>
        <p:nvSpPr>
          <p:cNvPr id="5" name="Pladsholder til sidefod 4">
            <a:extLst>
              <a:ext uri="{FF2B5EF4-FFF2-40B4-BE49-F238E27FC236}">
                <a16:creationId xmlns:a16="http://schemas.microsoft.com/office/drawing/2014/main" id="{8F110E33-ADF0-8A50-F582-BCF982587F38}"/>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577F4D9C-ADCC-9E35-E4C1-456768830F0A}"/>
              </a:ext>
            </a:extLst>
          </p:cNvPr>
          <p:cNvSpPr>
            <a:spLocks noGrp="1"/>
          </p:cNvSpPr>
          <p:nvPr>
            <p:ph type="sldNum" sz="quarter" idx="12"/>
          </p:nvPr>
        </p:nvSpPr>
        <p:spPr/>
        <p:txBody>
          <a:bodyPr/>
          <a:lstStyle/>
          <a:p>
            <a:fld id="{FA750DCA-EFE1-4DB8-9576-3C277D7329A0}" type="slidenum">
              <a:rPr lang="da-DK" smtClean="0"/>
              <a:t>‹nr.›</a:t>
            </a:fld>
            <a:endParaRPr lang="da-DK"/>
          </a:p>
        </p:txBody>
      </p:sp>
    </p:spTree>
    <p:extLst>
      <p:ext uri="{BB962C8B-B14F-4D97-AF65-F5344CB8AC3E}">
        <p14:creationId xmlns:p14="http://schemas.microsoft.com/office/powerpoint/2010/main" val="2614374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4D7905-2145-F924-6DA3-1BF155FDE3B6}"/>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E57BC07E-4B2A-279F-00A4-0A11380E916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11B12188-B510-FEFE-9C9A-E4D8ED7C6487}"/>
              </a:ext>
            </a:extLst>
          </p:cNvPr>
          <p:cNvSpPr>
            <a:spLocks noGrp="1"/>
          </p:cNvSpPr>
          <p:nvPr>
            <p:ph type="dt" sz="half" idx="10"/>
          </p:nvPr>
        </p:nvSpPr>
        <p:spPr/>
        <p:txBody>
          <a:bodyPr/>
          <a:lstStyle/>
          <a:p>
            <a:fld id="{9EA2D5DF-055F-4898-8BC8-FD0FA6F8330F}" type="datetimeFigureOut">
              <a:rPr lang="da-DK" smtClean="0"/>
              <a:t>27-11-2025</a:t>
            </a:fld>
            <a:endParaRPr lang="da-DK"/>
          </a:p>
        </p:txBody>
      </p:sp>
      <p:sp>
        <p:nvSpPr>
          <p:cNvPr id="5" name="Pladsholder til sidefod 4">
            <a:extLst>
              <a:ext uri="{FF2B5EF4-FFF2-40B4-BE49-F238E27FC236}">
                <a16:creationId xmlns:a16="http://schemas.microsoft.com/office/drawing/2014/main" id="{6EA300FC-49C8-B018-053E-5A3EC55909DD}"/>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0B3C6CD6-0C6F-9AFD-5F84-0FDA87FC4DA9}"/>
              </a:ext>
            </a:extLst>
          </p:cNvPr>
          <p:cNvSpPr>
            <a:spLocks noGrp="1"/>
          </p:cNvSpPr>
          <p:nvPr>
            <p:ph type="sldNum" sz="quarter" idx="12"/>
          </p:nvPr>
        </p:nvSpPr>
        <p:spPr/>
        <p:txBody>
          <a:bodyPr/>
          <a:lstStyle/>
          <a:p>
            <a:fld id="{FA750DCA-EFE1-4DB8-9576-3C277D7329A0}" type="slidenum">
              <a:rPr lang="da-DK" smtClean="0"/>
              <a:t>‹nr.›</a:t>
            </a:fld>
            <a:endParaRPr lang="da-DK"/>
          </a:p>
        </p:txBody>
      </p:sp>
    </p:spTree>
    <p:extLst>
      <p:ext uri="{BB962C8B-B14F-4D97-AF65-F5344CB8AC3E}">
        <p14:creationId xmlns:p14="http://schemas.microsoft.com/office/powerpoint/2010/main" val="254060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4EE380-06E4-629C-5D6E-FEAB5CF38F26}"/>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3CC145E1-6E04-CF41-4144-E543B9F46EDA}"/>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899F14EF-8CBF-35AA-653D-EC3EDCB98608}"/>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6A51777B-4D12-A73B-4650-CC5B0952AF1C}"/>
              </a:ext>
            </a:extLst>
          </p:cNvPr>
          <p:cNvSpPr>
            <a:spLocks noGrp="1"/>
          </p:cNvSpPr>
          <p:nvPr>
            <p:ph type="dt" sz="half" idx="10"/>
          </p:nvPr>
        </p:nvSpPr>
        <p:spPr/>
        <p:txBody>
          <a:bodyPr/>
          <a:lstStyle/>
          <a:p>
            <a:fld id="{9EA2D5DF-055F-4898-8BC8-FD0FA6F8330F}" type="datetimeFigureOut">
              <a:rPr lang="da-DK" smtClean="0"/>
              <a:t>27-11-2025</a:t>
            </a:fld>
            <a:endParaRPr lang="da-DK"/>
          </a:p>
        </p:txBody>
      </p:sp>
      <p:sp>
        <p:nvSpPr>
          <p:cNvPr id="6" name="Pladsholder til sidefod 5">
            <a:extLst>
              <a:ext uri="{FF2B5EF4-FFF2-40B4-BE49-F238E27FC236}">
                <a16:creationId xmlns:a16="http://schemas.microsoft.com/office/drawing/2014/main" id="{2EAB333F-56AB-8140-60C8-CC58F1F913D9}"/>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0E6281F8-06E4-DEE7-73BA-2015EE00E383}"/>
              </a:ext>
            </a:extLst>
          </p:cNvPr>
          <p:cNvSpPr>
            <a:spLocks noGrp="1"/>
          </p:cNvSpPr>
          <p:nvPr>
            <p:ph type="sldNum" sz="quarter" idx="12"/>
          </p:nvPr>
        </p:nvSpPr>
        <p:spPr/>
        <p:txBody>
          <a:bodyPr/>
          <a:lstStyle/>
          <a:p>
            <a:fld id="{FA750DCA-EFE1-4DB8-9576-3C277D7329A0}" type="slidenum">
              <a:rPr lang="da-DK" smtClean="0"/>
              <a:t>‹nr.›</a:t>
            </a:fld>
            <a:endParaRPr lang="da-DK"/>
          </a:p>
        </p:txBody>
      </p:sp>
    </p:spTree>
    <p:extLst>
      <p:ext uri="{BB962C8B-B14F-4D97-AF65-F5344CB8AC3E}">
        <p14:creationId xmlns:p14="http://schemas.microsoft.com/office/powerpoint/2010/main" val="30028589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592801-305A-1CF9-D31F-8D7BA45230F8}"/>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F3EC6B09-F5C5-CE26-16F5-5DD26532E5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DF201442-9F2F-C0F1-7EC8-E02CEB0C10D1}"/>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FBDCA908-5994-4699-759E-9A574B47AA1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C38B6162-AA5F-2A2E-4801-B7AAF8973A2B}"/>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2C2693AD-BF5F-F5C8-F95C-244D7FB59C1C}"/>
              </a:ext>
            </a:extLst>
          </p:cNvPr>
          <p:cNvSpPr>
            <a:spLocks noGrp="1"/>
          </p:cNvSpPr>
          <p:nvPr>
            <p:ph type="dt" sz="half" idx="10"/>
          </p:nvPr>
        </p:nvSpPr>
        <p:spPr/>
        <p:txBody>
          <a:bodyPr/>
          <a:lstStyle/>
          <a:p>
            <a:fld id="{9EA2D5DF-055F-4898-8BC8-FD0FA6F8330F}" type="datetimeFigureOut">
              <a:rPr lang="da-DK" smtClean="0"/>
              <a:t>27-11-2025</a:t>
            </a:fld>
            <a:endParaRPr lang="da-DK"/>
          </a:p>
        </p:txBody>
      </p:sp>
      <p:sp>
        <p:nvSpPr>
          <p:cNvPr id="8" name="Pladsholder til sidefod 7">
            <a:extLst>
              <a:ext uri="{FF2B5EF4-FFF2-40B4-BE49-F238E27FC236}">
                <a16:creationId xmlns:a16="http://schemas.microsoft.com/office/drawing/2014/main" id="{7FE8114A-091B-8439-E40B-070BCD75138A}"/>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C67D02B8-F42D-6010-CEC4-F6C456D1BF8F}"/>
              </a:ext>
            </a:extLst>
          </p:cNvPr>
          <p:cNvSpPr>
            <a:spLocks noGrp="1"/>
          </p:cNvSpPr>
          <p:nvPr>
            <p:ph type="sldNum" sz="quarter" idx="12"/>
          </p:nvPr>
        </p:nvSpPr>
        <p:spPr/>
        <p:txBody>
          <a:bodyPr/>
          <a:lstStyle/>
          <a:p>
            <a:fld id="{FA750DCA-EFE1-4DB8-9576-3C277D7329A0}" type="slidenum">
              <a:rPr lang="da-DK" smtClean="0"/>
              <a:t>‹nr.›</a:t>
            </a:fld>
            <a:endParaRPr lang="da-DK"/>
          </a:p>
        </p:txBody>
      </p:sp>
    </p:spTree>
    <p:extLst>
      <p:ext uri="{BB962C8B-B14F-4D97-AF65-F5344CB8AC3E}">
        <p14:creationId xmlns:p14="http://schemas.microsoft.com/office/powerpoint/2010/main" val="2111527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5BC566-D225-E41C-6C65-973F1D8A5611}"/>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BA06F335-DD92-E02F-61C8-36A301FBA147}"/>
              </a:ext>
            </a:extLst>
          </p:cNvPr>
          <p:cNvSpPr>
            <a:spLocks noGrp="1"/>
          </p:cNvSpPr>
          <p:nvPr>
            <p:ph type="dt" sz="half" idx="10"/>
          </p:nvPr>
        </p:nvSpPr>
        <p:spPr/>
        <p:txBody>
          <a:bodyPr/>
          <a:lstStyle/>
          <a:p>
            <a:fld id="{9EA2D5DF-055F-4898-8BC8-FD0FA6F8330F}" type="datetimeFigureOut">
              <a:rPr lang="da-DK" smtClean="0"/>
              <a:t>27-11-2025</a:t>
            </a:fld>
            <a:endParaRPr lang="da-DK"/>
          </a:p>
        </p:txBody>
      </p:sp>
      <p:sp>
        <p:nvSpPr>
          <p:cNvPr id="4" name="Pladsholder til sidefod 3">
            <a:extLst>
              <a:ext uri="{FF2B5EF4-FFF2-40B4-BE49-F238E27FC236}">
                <a16:creationId xmlns:a16="http://schemas.microsoft.com/office/drawing/2014/main" id="{B77D25BD-958B-B66C-3749-277FA709B88E}"/>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AE8E149B-A89D-8215-0774-815BEB6122DB}"/>
              </a:ext>
            </a:extLst>
          </p:cNvPr>
          <p:cNvSpPr>
            <a:spLocks noGrp="1"/>
          </p:cNvSpPr>
          <p:nvPr>
            <p:ph type="sldNum" sz="quarter" idx="12"/>
          </p:nvPr>
        </p:nvSpPr>
        <p:spPr/>
        <p:txBody>
          <a:bodyPr/>
          <a:lstStyle/>
          <a:p>
            <a:fld id="{FA750DCA-EFE1-4DB8-9576-3C277D7329A0}" type="slidenum">
              <a:rPr lang="da-DK" smtClean="0"/>
              <a:t>‹nr.›</a:t>
            </a:fld>
            <a:endParaRPr lang="da-DK"/>
          </a:p>
        </p:txBody>
      </p:sp>
    </p:spTree>
    <p:extLst>
      <p:ext uri="{BB962C8B-B14F-4D97-AF65-F5344CB8AC3E}">
        <p14:creationId xmlns:p14="http://schemas.microsoft.com/office/powerpoint/2010/main" val="439906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EB46196C-48F5-4B0E-879B-2110C3918B5E}"/>
              </a:ext>
            </a:extLst>
          </p:cNvPr>
          <p:cNvSpPr>
            <a:spLocks noGrp="1"/>
          </p:cNvSpPr>
          <p:nvPr>
            <p:ph type="dt" sz="half" idx="10"/>
          </p:nvPr>
        </p:nvSpPr>
        <p:spPr/>
        <p:txBody>
          <a:bodyPr/>
          <a:lstStyle/>
          <a:p>
            <a:fld id="{9EA2D5DF-055F-4898-8BC8-FD0FA6F8330F}" type="datetimeFigureOut">
              <a:rPr lang="da-DK" smtClean="0"/>
              <a:t>27-11-2025</a:t>
            </a:fld>
            <a:endParaRPr lang="da-DK"/>
          </a:p>
        </p:txBody>
      </p:sp>
      <p:sp>
        <p:nvSpPr>
          <p:cNvPr id="3" name="Pladsholder til sidefod 2">
            <a:extLst>
              <a:ext uri="{FF2B5EF4-FFF2-40B4-BE49-F238E27FC236}">
                <a16:creationId xmlns:a16="http://schemas.microsoft.com/office/drawing/2014/main" id="{C0884509-96B1-43CD-5CA1-ABFB66A9F695}"/>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76120E4B-682D-3924-733E-D78E8BADDD35}"/>
              </a:ext>
            </a:extLst>
          </p:cNvPr>
          <p:cNvSpPr>
            <a:spLocks noGrp="1"/>
          </p:cNvSpPr>
          <p:nvPr>
            <p:ph type="sldNum" sz="quarter" idx="12"/>
          </p:nvPr>
        </p:nvSpPr>
        <p:spPr/>
        <p:txBody>
          <a:bodyPr/>
          <a:lstStyle/>
          <a:p>
            <a:fld id="{FA750DCA-EFE1-4DB8-9576-3C277D7329A0}" type="slidenum">
              <a:rPr lang="da-DK" smtClean="0"/>
              <a:t>‹nr.›</a:t>
            </a:fld>
            <a:endParaRPr lang="da-DK"/>
          </a:p>
        </p:txBody>
      </p:sp>
    </p:spTree>
    <p:extLst>
      <p:ext uri="{BB962C8B-B14F-4D97-AF65-F5344CB8AC3E}">
        <p14:creationId xmlns:p14="http://schemas.microsoft.com/office/powerpoint/2010/main" val="643593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ACB062-9E37-272A-FD23-2F65C318A6CF}"/>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907361C0-F6DF-1B22-7333-5475761904F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1771D632-1272-023D-3A63-62BBCF81E6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052878B4-608A-40DD-2399-D9AC1548508A}"/>
              </a:ext>
            </a:extLst>
          </p:cNvPr>
          <p:cNvSpPr>
            <a:spLocks noGrp="1"/>
          </p:cNvSpPr>
          <p:nvPr>
            <p:ph type="dt" sz="half" idx="10"/>
          </p:nvPr>
        </p:nvSpPr>
        <p:spPr/>
        <p:txBody>
          <a:bodyPr/>
          <a:lstStyle/>
          <a:p>
            <a:fld id="{9EA2D5DF-055F-4898-8BC8-FD0FA6F8330F}" type="datetimeFigureOut">
              <a:rPr lang="da-DK" smtClean="0"/>
              <a:t>27-11-2025</a:t>
            </a:fld>
            <a:endParaRPr lang="da-DK"/>
          </a:p>
        </p:txBody>
      </p:sp>
      <p:sp>
        <p:nvSpPr>
          <p:cNvPr id="6" name="Pladsholder til sidefod 5">
            <a:extLst>
              <a:ext uri="{FF2B5EF4-FFF2-40B4-BE49-F238E27FC236}">
                <a16:creationId xmlns:a16="http://schemas.microsoft.com/office/drawing/2014/main" id="{D4027BD2-1CC4-23C2-90C1-36FD1F63D132}"/>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16687A7A-AA65-BD07-B220-4B4C6FC01156}"/>
              </a:ext>
            </a:extLst>
          </p:cNvPr>
          <p:cNvSpPr>
            <a:spLocks noGrp="1"/>
          </p:cNvSpPr>
          <p:nvPr>
            <p:ph type="sldNum" sz="quarter" idx="12"/>
          </p:nvPr>
        </p:nvSpPr>
        <p:spPr/>
        <p:txBody>
          <a:bodyPr/>
          <a:lstStyle/>
          <a:p>
            <a:fld id="{FA750DCA-EFE1-4DB8-9576-3C277D7329A0}" type="slidenum">
              <a:rPr lang="da-DK" smtClean="0"/>
              <a:t>‹nr.›</a:t>
            </a:fld>
            <a:endParaRPr lang="da-DK"/>
          </a:p>
        </p:txBody>
      </p:sp>
    </p:spTree>
    <p:extLst>
      <p:ext uri="{BB962C8B-B14F-4D97-AF65-F5344CB8AC3E}">
        <p14:creationId xmlns:p14="http://schemas.microsoft.com/office/powerpoint/2010/main" val="38372123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B26FC0-EB5B-F146-8EA6-B0B5A0580442}"/>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2D1CF516-00A5-2A0E-A366-0B3BACEEF6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F327034C-5061-D8E2-B245-97A9C67C23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39B0AFAF-930A-6C9F-74E6-6F449BE3ED33}"/>
              </a:ext>
            </a:extLst>
          </p:cNvPr>
          <p:cNvSpPr>
            <a:spLocks noGrp="1"/>
          </p:cNvSpPr>
          <p:nvPr>
            <p:ph type="dt" sz="half" idx="10"/>
          </p:nvPr>
        </p:nvSpPr>
        <p:spPr/>
        <p:txBody>
          <a:bodyPr/>
          <a:lstStyle/>
          <a:p>
            <a:fld id="{9EA2D5DF-055F-4898-8BC8-FD0FA6F8330F}" type="datetimeFigureOut">
              <a:rPr lang="da-DK" smtClean="0"/>
              <a:t>27-11-2025</a:t>
            </a:fld>
            <a:endParaRPr lang="da-DK"/>
          </a:p>
        </p:txBody>
      </p:sp>
      <p:sp>
        <p:nvSpPr>
          <p:cNvPr id="6" name="Pladsholder til sidefod 5">
            <a:extLst>
              <a:ext uri="{FF2B5EF4-FFF2-40B4-BE49-F238E27FC236}">
                <a16:creationId xmlns:a16="http://schemas.microsoft.com/office/drawing/2014/main" id="{1611C0AD-D8BE-794E-93DE-3658B5EED8FC}"/>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5CD2F993-78EF-6401-9F25-2D0F95522DE3}"/>
              </a:ext>
            </a:extLst>
          </p:cNvPr>
          <p:cNvSpPr>
            <a:spLocks noGrp="1"/>
          </p:cNvSpPr>
          <p:nvPr>
            <p:ph type="sldNum" sz="quarter" idx="12"/>
          </p:nvPr>
        </p:nvSpPr>
        <p:spPr/>
        <p:txBody>
          <a:bodyPr/>
          <a:lstStyle/>
          <a:p>
            <a:fld id="{FA750DCA-EFE1-4DB8-9576-3C277D7329A0}" type="slidenum">
              <a:rPr lang="da-DK" smtClean="0"/>
              <a:t>‹nr.›</a:t>
            </a:fld>
            <a:endParaRPr lang="da-DK"/>
          </a:p>
        </p:txBody>
      </p:sp>
    </p:spTree>
    <p:extLst>
      <p:ext uri="{BB962C8B-B14F-4D97-AF65-F5344CB8AC3E}">
        <p14:creationId xmlns:p14="http://schemas.microsoft.com/office/powerpoint/2010/main" val="2581024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97244854-F0B1-FCA5-17E7-3A6EEDBC7A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C6D8B9DC-B36C-D7C7-4DAA-2EEAE0921A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373444FC-887B-8DD5-62DA-A809E0744A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EA2D5DF-055F-4898-8BC8-FD0FA6F8330F}" type="datetimeFigureOut">
              <a:rPr lang="da-DK" smtClean="0"/>
              <a:t>27-11-2025</a:t>
            </a:fld>
            <a:endParaRPr lang="da-DK"/>
          </a:p>
        </p:txBody>
      </p:sp>
      <p:sp>
        <p:nvSpPr>
          <p:cNvPr id="5" name="Pladsholder til sidefod 4">
            <a:extLst>
              <a:ext uri="{FF2B5EF4-FFF2-40B4-BE49-F238E27FC236}">
                <a16:creationId xmlns:a16="http://schemas.microsoft.com/office/drawing/2014/main" id="{CB53DF43-2D0A-7F59-C9E9-B3F3737832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a-DK"/>
          </a:p>
        </p:txBody>
      </p:sp>
      <p:sp>
        <p:nvSpPr>
          <p:cNvPr id="6" name="Pladsholder til slidenummer 5">
            <a:extLst>
              <a:ext uri="{FF2B5EF4-FFF2-40B4-BE49-F238E27FC236}">
                <a16:creationId xmlns:a16="http://schemas.microsoft.com/office/drawing/2014/main" id="{E4D88671-5C5D-BA77-F6A9-B408BB2DE93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A750DCA-EFE1-4DB8-9576-3C277D7329A0}" type="slidenum">
              <a:rPr lang="da-DK" smtClean="0"/>
              <a:t>‹nr.›</a:t>
            </a:fld>
            <a:endParaRPr lang="da-DK"/>
          </a:p>
        </p:txBody>
      </p:sp>
    </p:spTree>
    <p:extLst>
      <p:ext uri="{BB962C8B-B14F-4D97-AF65-F5344CB8AC3E}">
        <p14:creationId xmlns:p14="http://schemas.microsoft.com/office/powerpoint/2010/main" val="16702784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customXml" Target="../ink/ink8.xml"/><Relationship Id="rId3" Type="http://schemas.openxmlformats.org/officeDocument/2006/relationships/image" Target="../media/image11.png"/><Relationship Id="rId7" Type="http://schemas.openxmlformats.org/officeDocument/2006/relationships/customXml" Target="../ink/ink5.xml"/><Relationship Id="rId12" Type="http://schemas.openxmlformats.org/officeDocument/2006/relationships/image" Target="../media/image17.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2.png"/><Relationship Id="rId11" Type="http://schemas.openxmlformats.org/officeDocument/2006/relationships/customXml" Target="../ink/ink7.xml"/><Relationship Id="rId5" Type="http://schemas.openxmlformats.org/officeDocument/2006/relationships/image" Target="../media/image13.png"/><Relationship Id="rId10" Type="http://schemas.openxmlformats.org/officeDocument/2006/relationships/image" Target="../media/image16.png"/><Relationship Id="rId4" Type="http://schemas.openxmlformats.org/officeDocument/2006/relationships/customXml" Target="../ink/ink4.xml"/><Relationship Id="rId9" Type="http://schemas.openxmlformats.org/officeDocument/2006/relationships/customXml" Target="../ink/ink6.xml"/><Relationship Id="rId1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21.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customXml" Target="../ink/ink10.xml"/><Relationship Id="rId5" Type="http://schemas.openxmlformats.org/officeDocument/2006/relationships/image" Target="../media/image20.png"/><Relationship Id="rId4" Type="http://schemas.openxmlformats.org/officeDocument/2006/relationships/customXml" Target="../ink/ink9.xml"/></Relationships>
</file>

<file path=ppt/slides/_rels/slide1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jpg"/><Relationship Id="rId7" Type="http://schemas.openxmlformats.org/officeDocument/2006/relationships/customXml" Target="../ink/ink12.xml"/><Relationship Id="rId2"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customXml" Target="../ink/ink11.xml"/><Relationship Id="rId10" Type="http://schemas.openxmlformats.org/officeDocument/2006/relationships/image" Target="../media/image26.png"/><Relationship Id="rId4" Type="http://schemas.openxmlformats.org/officeDocument/2006/relationships/image" Target="../media/image22.png"/><Relationship Id="rId9" Type="http://schemas.openxmlformats.org/officeDocument/2006/relationships/customXml" Target="../ink/ink13.xml"/></Relationships>
</file>

<file path=ppt/slides/_rels/slide14.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1.jpg"/><Relationship Id="rId7" Type="http://schemas.openxmlformats.org/officeDocument/2006/relationships/customXml" Target="../ink/ink15.xml"/><Relationship Id="rId12" Type="http://schemas.openxmlformats.org/officeDocument/2006/relationships/image" Target="../media/image32.png"/><Relationship Id="rId2" Type="http://schemas.openxmlformats.org/officeDocument/2006/relationships/image" Target="../media/image23.emf"/><Relationship Id="rId1" Type="http://schemas.openxmlformats.org/officeDocument/2006/relationships/slideLayout" Target="../slideLayouts/slideLayout1.xml"/><Relationship Id="rId6" Type="http://schemas.openxmlformats.org/officeDocument/2006/relationships/image" Target="../media/image29.png"/><Relationship Id="rId11" Type="http://schemas.openxmlformats.org/officeDocument/2006/relationships/customXml" Target="../ink/ink17.xml"/><Relationship Id="rId5" Type="http://schemas.openxmlformats.org/officeDocument/2006/relationships/customXml" Target="../ink/ink14.xml"/><Relationship Id="rId10" Type="http://schemas.openxmlformats.org/officeDocument/2006/relationships/image" Target="../media/image31.png"/><Relationship Id="rId4" Type="http://schemas.openxmlformats.org/officeDocument/2006/relationships/image" Target="../media/image27.png"/><Relationship Id="rId9" Type="http://schemas.openxmlformats.org/officeDocument/2006/relationships/customXml" Target="../ink/ink16.xml"/></Relationships>
</file>

<file path=ppt/slides/_rels/slide15.xml.rels><?xml version="1.0" encoding="UTF-8" standalone="yes"?>
<Relationships xmlns="http://schemas.openxmlformats.org/package/2006/relationships"><Relationship Id="rId3" Type="http://schemas.openxmlformats.org/officeDocument/2006/relationships/customXml" Target="../ink/ink18.xml"/><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customXml" Target="../ink/ink19.xml"/><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42.png"/></Relationships>
</file>

<file path=ppt/slides/_rels/slide17.xml.rels><?xml version="1.0" encoding="UTF-8" standalone="yes"?>
<Relationships xmlns="http://schemas.openxmlformats.org/package/2006/relationships"><Relationship Id="rId3" Type="http://schemas.openxmlformats.org/officeDocument/2006/relationships/customXml" Target="../ink/ink20.xml"/><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35.png"/><Relationship Id="rId4" Type="http://schemas.openxmlformats.org/officeDocument/2006/relationships/image" Target="../media/image42.png"/></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7.sv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image" Target="../media/image1.jpg"/><Relationship Id="rId7"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customXml" Target="../ink/ink2.xml"/><Relationship Id="rId5" Type="http://schemas.openxmlformats.org/officeDocument/2006/relationships/image" Target="../media/image8.png"/><Relationship Id="rId4" Type="http://schemas.openxmlformats.org/officeDocument/2006/relationships/customXml" Target="../ink/ink1.xml"/><Relationship Id="rId9"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12542E-5AD3-5E29-2A63-BF8D5200A5F8}"/>
              </a:ext>
            </a:extLst>
          </p:cNvPr>
          <p:cNvSpPr>
            <a:spLocks noGrp="1"/>
          </p:cNvSpPr>
          <p:nvPr>
            <p:ph type="ctrTitle"/>
          </p:nvPr>
        </p:nvSpPr>
        <p:spPr/>
        <p:txBody>
          <a:bodyPr/>
          <a:lstStyle/>
          <a:p>
            <a:r>
              <a:rPr lang="da-DK" dirty="0"/>
              <a:t>Webinar  </a:t>
            </a:r>
          </a:p>
        </p:txBody>
      </p:sp>
      <p:sp>
        <p:nvSpPr>
          <p:cNvPr id="3" name="Undertitel 2">
            <a:extLst>
              <a:ext uri="{FF2B5EF4-FFF2-40B4-BE49-F238E27FC236}">
                <a16:creationId xmlns:a16="http://schemas.microsoft.com/office/drawing/2014/main" id="{24390C66-3E7F-02B7-DE93-5C65A609DD35}"/>
              </a:ext>
            </a:extLst>
          </p:cNvPr>
          <p:cNvSpPr>
            <a:spLocks noGrp="1"/>
          </p:cNvSpPr>
          <p:nvPr>
            <p:ph type="subTitle" idx="1"/>
          </p:nvPr>
        </p:nvSpPr>
        <p:spPr/>
        <p:txBody>
          <a:bodyPr/>
          <a:lstStyle/>
          <a:p>
            <a:r>
              <a:rPr lang="da-DK" b="1" dirty="0"/>
              <a:t>Fokus på indtægtsformål</a:t>
            </a:r>
          </a:p>
          <a:p>
            <a:r>
              <a:rPr lang="da-DK" b="1" dirty="0"/>
              <a:t>Menighedsråd/selvstændige juridiske enheder</a:t>
            </a:r>
          </a:p>
        </p:txBody>
      </p:sp>
      <p:pic>
        <p:nvPicPr>
          <p:cNvPr id="4" name="Billede 3" descr="Et billede, der indeholder tekst, Font/skrifttype, logo, symbol&#10;&#10;AI-genereret indhold kan være ukorrekt.">
            <a:extLst>
              <a:ext uri="{FF2B5EF4-FFF2-40B4-BE49-F238E27FC236}">
                <a16:creationId xmlns:a16="http://schemas.microsoft.com/office/drawing/2014/main" id="{B1DF10A0-46F6-D788-C00C-23BD523FB3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553" y="119364"/>
            <a:ext cx="3232014" cy="845296"/>
          </a:xfrm>
          <a:prstGeom prst="rect">
            <a:avLst/>
          </a:prstGeom>
        </p:spPr>
      </p:pic>
      <p:sp>
        <p:nvSpPr>
          <p:cNvPr id="5" name="Tekstfelt 4">
            <a:extLst>
              <a:ext uri="{FF2B5EF4-FFF2-40B4-BE49-F238E27FC236}">
                <a16:creationId xmlns:a16="http://schemas.microsoft.com/office/drawing/2014/main" id="{1CCDECD0-999B-829F-4A97-845143AED396}"/>
              </a:ext>
            </a:extLst>
          </p:cNvPr>
          <p:cNvSpPr txBox="1"/>
          <p:nvPr/>
        </p:nvSpPr>
        <p:spPr>
          <a:xfrm>
            <a:off x="8873656" y="5836257"/>
            <a:ext cx="2775005" cy="276999"/>
          </a:xfrm>
          <a:prstGeom prst="rect">
            <a:avLst/>
          </a:prstGeom>
          <a:noFill/>
        </p:spPr>
        <p:txBody>
          <a:bodyPr wrap="square" rtlCol="0">
            <a:spAutoFit/>
          </a:bodyPr>
          <a:lstStyle/>
          <a:p>
            <a:r>
              <a:rPr lang="da-DK" sz="1200" dirty="0"/>
              <a:t>v/Jacob Schönwandt og Lone Paepke</a:t>
            </a:r>
          </a:p>
        </p:txBody>
      </p:sp>
    </p:spTree>
    <p:extLst>
      <p:ext uri="{BB962C8B-B14F-4D97-AF65-F5344CB8AC3E}">
        <p14:creationId xmlns:p14="http://schemas.microsoft.com/office/powerpoint/2010/main" val="41499822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6067ED-15E4-7024-06D2-E51721F0C99B}"/>
            </a:ext>
          </a:extLst>
        </p:cNvPr>
        <p:cNvGrpSpPr/>
        <p:nvPr/>
      </p:nvGrpSpPr>
      <p:grpSpPr>
        <a:xfrm>
          <a:off x="0" y="0"/>
          <a:ext cx="0" cy="0"/>
          <a:chOff x="0" y="0"/>
          <a:chExt cx="0" cy="0"/>
        </a:xfrm>
      </p:grpSpPr>
      <p:pic>
        <p:nvPicPr>
          <p:cNvPr id="4" name="Billede 3" descr="Et billede, der indeholder tekst, Font/skrifttype, logo, symbol&#10;&#10;AI-genereret indhold kan være ukorrekt.">
            <a:extLst>
              <a:ext uri="{FF2B5EF4-FFF2-40B4-BE49-F238E27FC236}">
                <a16:creationId xmlns:a16="http://schemas.microsoft.com/office/drawing/2014/main" id="{6DE52C3C-1961-7A9F-7D63-5AF8EC0331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553" y="119364"/>
            <a:ext cx="3232014" cy="845296"/>
          </a:xfrm>
          <a:prstGeom prst="rect">
            <a:avLst/>
          </a:prstGeom>
        </p:spPr>
      </p:pic>
      <p:sp>
        <p:nvSpPr>
          <p:cNvPr id="2" name="Tekstfelt 1">
            <a:extLst>
              <a:ext uri="{FF2B5EF4-FFF2-40B4-BE49-F238E27FC236}">
                <a16:creationId xmlns:a16="http://schemas.microsoft.com/office/drawing/2014/main" id="{7022DC8B-C739-636A-B6CF-91DC2D81B682}"/>
              </a:ext>
            </a:extLst>
          </p:cNvPr>
          <p:cNvSpPr txBox="1"/>
          <p:nvPr/>
        </p:nvSpPr>
        <p:spPr>
          <a:xfrm>
            <a:off x="7577593" y="437322"/>
            <a:ext cx="3888188" cy="369332"/>
          </a:xfrm>
          <a:prstGeom prst="rect">
            <a:avLst/>
          </a:prstGeom>
          <a:noFill/>
        </p:spPr>
        <p:txBody>
          <a:bodyPr wrap="square" rtlCol="0">
            <a:spAutoFit/>
          </a:bodyPr>
          <a:lstStyle/>
          <a:p>
            <a:r>
              <a:rPr lang="da-DK" b="1" dirty="0"/>
              <a:t>Formål 1900 - artskonto 3320xx</a:t>
            </a:r>
          </a:p>
        </p:txBody>
      </p:sp>
      <p:sp>
        <p:nvSpPr>
          <p:cNvPr id="5" name="Tekstfelt 4">
            <a:extLst>
              <a:ext uri="{FF2B5EF4-FFF2-40B4-BE49-F238E27FC236}">
                <a16:creationId xmlns:a16="http://schemas.microsoft.com/office/drawing/2014/main" id="{9528DB0F-6613-CA8A-4448-E2BF8A61A644}"/>
              </a:ext>
            </a:extLst>
          </p:cNvPr>
          <p:cNvSpPr txBox="1"/>
          <p:nvPr/>
        </p:nvSpPr>
        <p:spPr>
          <a:xfrm>
            <a:off x="590385" y="964660"/>
            <a:ext cx="6094674" cy="4099584"/>
          </a:xfrm>
          <a:prstGeom prst="rect">
            <a:avLst/>
          </a:prstGeom>
          <a:noFill/>
        </p:spPr>
        <p:txBody>
          <a:bodyPr wrap="square">
            <a:spAutoFit/>
          </a:bodyPr>
          <a:lstStyle/>
          <a:p>
            <a:pPr>
              <a:lnSpc>
                <a:spcPct val="115000"/>
              </a:lnSpc>
              <a:spcAft>
                <a:spcPts val="800"/>
              </a:spcAft>
              <a:buNone/>
            </a:pPr>
            <a:r>
              <a:rPr lang="da-DK" sz="1800" i="1" kern="100" dirty="0">
                <a:effectLst/>
                <a:latin typeface="Cambria" panose="02040503050406030204" pitchFamily="18" charset="0"/>
                <a:ea typeface="Calibri" panose="020F0502020204030204" pitchFamily="34" charset="0"/>
                <a:cs typeface="Arial" panose="020B0604020202020204" pitchFamily="34" charset="0"/>
              </a:rPr>
              <a:t> </a:t>
            </a:r>
            <a:endParaRPr lang="da-DK" sz="20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800"/>
              </a:spcAft>
              <a:buNone/>
            </a:pPr>
            <a:r>
              <a:rPr lang="da-DK" sz="1800" b="1" kern="100" dirty="0">
                <a:effectLst/>
                <a:latin typeface="Cambria" panose="02040503050406030204" pitchFamily="18" charset="0"/>
                <a:ea typeface="Calibri" panose="020F0502020204030204" pitchFamily="34" charset="0"/>
                <a:cs typeface="Arial" panose="020B0604020202020204" pitchFamily="34" charset="0"/>
              </a:rPr>
              <a:t>Formål 1900:</a:t>
            </a:r>
            <a:r>
              <a:rPr lang="da-DK" sz="1800" kern="100" dirty="0">
                <a:effectLst/>
                <a:latin typeface="Cambria" panose="02040503050406030204" pitchFamily="18" charset="0"/>
                <a:ea typeface="Calibri" panose="020F0502020204030204" pitchFamily="34" charset="0"/>
                <a:cs typeface="Arial" panose="020B0604020202020204" pitchFamily="34" charset="0"/>
              </a:rPr>
              <a:t> Når menighedsrådet eller den selvstændige juridiske enhed modtager penge fra provstiets reserve, skal beløbet konteres på formål 1900 og artskonto 3320XX. Bevillingstype er enten drift, projekt eller anlæg jf. </a:t>
            </a:r>
            <a:r>
              <a:rPr lang="da-DK" sz="1800" u="sng" kern="100" dirty="0">
                <a:effectLst/>
                <a:latin typeface="Cambria" panose="02040503050406030204" pitchFamily="18" charset="0"/>
                <a:ea typeface="Calibri" panose="020F0502020204030204" pitchFamily="34" charset="0"/>
                <a:cs typeface="Arial" panose="020B0604020202020204" pitchFamily="34" charset="0"/>
              </a:rPr>
              <a:t>provstiudvalgets beslutning.</a:t>
            </a:r>
            <a:endParaRPr lang="da-DK" sz="20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800"/>
              </a:spcAft>
              <a:buNone/>
            </a:pPr>
            <a:r>
              <a:rPr lang="da-DK" sz="1800" kern="100" dirty="0">
                <a:effectLst/>
                <a:latin typeface="Cambria" panose="02040503050406030204" pitchFamily="18" charset="0"/>
                <a:ea typeface="Calibri" panose="020F0502020204030204" pitchFamily="34" charset="0"/>
                <a:cs typeface="Arial" panose="020B0604020202020204" pitchFamily="34" charset="0"/>
              </a:rPr>
              <a:t>Eksempel: Menighedsrådet har ansøgt om kr. 75.000 til reparation af orgelpibe. Hvis provstiudvalget godkender ansøgningen, skal provstiudvalget samtidig angive om beløbet gives til drift eller til projekt. Hvis der er tale om et projekt, opretter menighedsrådet et bevilget projekt, og tilknytter udgifter og reservemidler til dette. </a:t>
            </a:r>
            <a:endParaRPr lang="da-DK" sz="2000" kern="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7" name="Billede 6">
            <a:extLst>
              <a:ext uri="{FF2B5EF4-FFF2-40B4-BE49-F238E27FC236}">
                <a16:creationId xmlns:a16="http://schemas.microsoft.com/office/drawing/2014/main" id="{56FA2373-5A12-5FCF-A2BC-C888960968D4}"/>
              </a:ext>
            </a:extLst>
          </p:cNvPr>
          <p:cNvPicPr>
            <a:picLocks noChangeAspect="1"/>
          </p:cNvPicPr>
          <p:nvPr/>
        </p:nvPicPr>
        <p:blipFill>
          <a:blip r:embed="rId3"/>
          <a:stretch>
            <a:fillRect/>
          </a:stretch>
        </p:blipFill>
        <p:spPr>
          <a:xfrm>
            <a:off x="7289772" y="2124239"/>
            <a:ext cx="4438988" cy="1406139"/>
          </a:xfrm>
          <a:prstGeom prst="rect">
            <a:avLst/>
          </a:prstGeom>
        </p:spPr>
      </p:pic>
    </p:spTree>
    <p:extLst>
      <p:ext uri="{BB962C8B-B14F-4D97-AF65-F5344CB8AC3E}">
        <p14:creationId xmlns:p14="http://schemas.microsoft.com/office/powerpoint/2010/main" val="38820640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E89708-0510-62BC-9E49-35F601A58440}"/>
            </a:ext>
          </a:extLst>
        </p:cNvPr>
        <p:cNvGrpSpPr/>
        <p:nvPr/>
      </p:nvGrpSpPr>
      <p:grpSpPr>
        <a:xfrm>
          <a:off x="0" y="0"/>
          <a:ext cx="0" cy="0"/>
          <a:chOff x="0" y="0"/>
          <a:chExt cx="0" cy="0"/>
        </a:xfrm>
      </p:grpSpPr>
      <p:pic>
        <p:nvPicPr>
          <p:cNvPr id="4" name="Billede 3" descr="Et billede, der indeholder tekst, Font/skrifttype, logo, symbol&#10;&#10;AI-genereret indhold kan være ukorrekt.">
            <a:extLst>
              <a:ext uri="{FF2B5EF4-FFF2-40B4-BE49-F238E27FC236}">
                <a16:creationId xmlns:a16="http://schemas.microsoft.com/office/drawing/2014/main" id="{DCA476E8-5FC2-1309-A78C-06B3EA741A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553" y="119364"/>
            <a:ext cx="3232014" cy="845296"/>
          </a:xfrm>
          <a:prstGeom prst="rect">
            <a:avLst/>
          </a:prstGeom>
        </p:spPr>
      </p:pic>
      <p:pic>
        <p:nvPicPr>
          <p:cNvPr id="3" name="Billede 2">
            <a:extLst>
              <a:ext uri="{FF2B5EF4-FFF2-40B4-BE49-F238E27FC236}">
                <a16:creationId xmlns:a16="http://schemas.microsoft.com/office/drawing/2014/main" id="{36402FC6-FA4D-FEBF-0E63-85CEAD46D149}"/>
              </a:ext>
            </a:extLst>
          </p:cNvPr>
          <p:cNvPicPr>
            <a:picLocks noChangeAspect="1"/>
          </p:cNvPicPr>
          <p:nvPr/>
        </p:nvPicPr>
        <p:blipFill>
          <a:blip r:embed="rId3"/>
          <a:stretch>
            <a:fillRect/>
          </a:stretch>
        </p:blipFill>
        <p:spPr>
          <a:xfrm>
            <a:off x="3498574" y="740427"/>
            <a:ext cx="7704820" cy="4645064"/>
          </a:xfrm>
          <a:prstGeom prst="rect">
            <a:avLst/>
          </a:prstGeom>
        </p:spPr>
      </p:pic>
      <mc:AlternateContent xmlns:mc="http://schemas.openxmlformats.org/markup-compatibility/2006" xmlns:p14="http://schemas.microsoft.com/office/powerpoint/2010/main">
        <mc:Choice Requires="p14">
          <p:contentPart p14:bwMode="auto" r:id="rId4">
            <p14:nvContentPartPr>
              <p14:cNvPr id="5" name="Håndskrift 4">
                <a:extLst>
                  <a:ext uri="{FF2B5EF4-FFF2-40B4-BE49-F238E27FC236}">
                    <a16:creationId xmlns:a16="http://schemas.microsoft.com/office/drawing/2014/main" id="{115E4362-7952-8BAA-276D-4810D31E9524}"/>
                  </a:ext>
                </a:extLst>
              </p14:cNvPr>
              <p14:cNvContentPartPr/>
              <p14:nvPr/>
            </p14:nvContentPartPr>
            <p14:xfrm>
              <a:off x="7283254" y="1749099"/>
              <a:ext cx="660960" cy="32400"/>
            </p14:xfrm>
          </p:contentPart>
        </mc:Choice>
        <mc:Fallback xmlns="">
          <p:pic>
            <p:nvPicPr>
              <p:cNvPr id="5" name="Håndskrift 4">
                <a:extLst>
                  <a:ext uri="{FF2B5EF4-FFF2-40B4-BE49-F238E27FC236}">
                    <a16:creationId xmlns:a16="http://schemas.microsoft.com/office/drawing/2014/main" id="{115E4362-7952-8BAA-276D-4810D31E9524}"/>
                  </a:ext>
                </a:extLst>
              </p:cNvPr>
              <p:cNvPicPr/>
              <p:nvPr/>
            </p:nvPicPr>
            <p:blipFill>
              <a:blip r:embed="rId5"/>
              <a:stretch>
                <a:fillRect/>
              </a:stretch>
            </p:blipFill>
            <p:spPr>
              <a:xfrm>
                <a:off x="7220614" y="1686099"/>
                <a:ext cx="786600" cy="158040"/>
              </a:xfrm>
              <a:prstGeom prst="rect">
                <a:avLst/>
              </a:prstGeom>
            </p:spPr>
          </p:pic>
        </mc:Fallback>
      </mc:AlternateContent>
      <p:pic>
        <p:nvPicPr>
          <p:cNvPr id="9" name="Billede 8">
            <a:extLst>
              <a:ext uri="{FF2B5EF4-FFF2-40B4-BE49-F238E27FC236}">
                <a16:creationId xmlns:a16="http://schemas.microsoft.com/office/drawing/2014/main" id="{D840DC14-67B8-C85F-D5A1-D56A55A99AFB}"/>
              </a:ext>
            </a:extLst>
          </p:cNvPr>
          <p:cNvPicPr>
            <a:picLocks noChangeAspect="1"/>
          </p:cNvPicPr>
          <p:nvPr/>
        </p:nvPicPr>
        <p:blipFill>
          <a:blip r:embed="rId6"/>
          <a:stretch>
            <a:fillRect/>
          </a:stretch>
        </p:blipFill>
        <p:spPr>
          <a:xfrm>
            <a:off x="657810" y="5385491"/>
            <a:ext cx="6170769" cy="959649"/>
          </a:xfrm>
          <a:prstGeom prst="rect">
            <a:avLst/>
          </a:prstGeom>
        </p:spPr>
      </p:pic>
      <mc:AlternateContent xmlns:mc="http://schemas.openxmlformats.org/markup-compatibility/2006" xmlns:p14="http://schemas.microsoft.com/office/powerpoint/2010/main">
        <mc:Choice Requires="p14">
          <p:contentPart p14:bwMode="auto" r:id="rId7">
            <p14:nvContentPartPr>
              <p14:cNvPr id="11" name="Håndskrift 10">
                <a:extLst>
                  <a:ext uri="{FF2B5EF4-FFF2-40B4-BE49-F238E27FC236}">
                    <a16:creationId xmlns:a16="http://schemas.microsoft.com/office/drawing/2014/main" id="{1AF2A43E-E05D-F709-6305-7A75EDEA67C8}"/>
                  </a:ext>
                </a:extLst>
              </p14:cNvPr>
              <p14:cNvContentPartPr/>
              <p14:nvPr/>
            </p14:nvContentPartPr>
            <p14:xfrm>
              <a:off x="9780214" y="1335819"/>
              <a:ext cx="883080" cy="135720"/>
            </p14:xfrm>
          </p:contentPart>
        </mc:Choice>
        <mc:Fallback xmlns="">
          <p:pic>
            <p:nvPicPr>
              <p:cNvPr id="11" name="Håndskrift 10">
                <a:extLst>
                  <a:ext uri="{FF2B5EF4-FFF2-40B4-BE49-F238E27FC236}">
                    <a16:creationId xmlns:a16="http://schemas.microsoft.com/office/drawing/2014/main" id="{1AF2A43E-E05D-F709-6305-7A75EDEA67C8}"/>
                  </a:ext>
                </a:extLst>
              </p:cNvPr>
              <p:cNvPicPr/>
              <p:nvPr/>
            </p:nvPicPr>
            <p:blipFill>
              <a:blip r:embed="rId8"/>
              <a:stretch>
                <a:fillRect/>
              </a:stretch>
            </p:blipFill>
            <p:spPr>
              <a:xfrm>
                <a:off x="9717214" y="1272819"/>
                <a:ext cx="1008720" cy="2613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2" name="Håndskrift 11">
                <a:extLst>
                  <a:ext uri="{FF2B5EF4-FFF2-40B4-BE49-F238E27FC236}">
                    <a16:creationId xmlns:a16="http://schemas.microsoft.com/office/drawing/2014/main" id="{AF936309-97AC-C9DF-7BF3-3D27D83EF286}"/>
                  </a:ext>
                </a:extLst>
              </p14:cNvPr>
              <p14:cNvContentPartPr/>
              <p14:nvPr/>
            </p14:nvContentPartPr>
            <p14:xfrm>
              <a:off x="9780214" y="1415379"/>
              <a:ext cx="205560" cy="360"/>
            </p14:xfrm>
          </p:contentPart>
        </mc:Choice>
        <mc:Fallback xmlns="">
          <p:pic>
            <p:nvPicPr>
              <p:cNvPr id="12" name="Håndskrift 11">
                <a:extLst>
                  <a:ext uri="{FF2B5EF4-FFF2-40B4-BE49-F238E27FC236}">
                    <a16:creationId xmlns:a16="http://schemas.microsoft.com/office/drawing/2014/main" id="{AF936309-97AC-C9DF-7BF3-3D27D83EF286}"/>
                  </a:ext>
                </a:extLst>
              </p:cNvPr>
              <p:cNvPicPr/>
              <p:nvPr/>
            </p:nvPicPr>
            <p:blipFill>
              <a:blip r:embed="rId10"/>
              <a:stretch>
                <a:fillRect/>
              </a:stretch>
            </p:blipFill>
            <p:spPr>
              <a:xfrm>
                <a:off x="9717214" y="1352379"/>
                <a:ext cx="331200" cy="126000"/>
              </a:xfrm>
              <a:prstGeom prst="rect">
                <a:avLst/>
              </a:prstGeom>
            </p:spPr>
          </p:pic>
        </mc:Fallback>
      </mc:AlternateContent>
      <p:grpSp>
        <p:nvGrpSpPr>
          <p:cNvPr id="15" name="Gruppe 14">
            <a:extLst>
              <a:ext uri="{FF2B5EF4-FFF2-40B4-BE49-F238E27FC236}">
                <a16:creationId xmlns:a16="http://schemas.microsoft.com/office/drawing/2014/main" id="{9105D11F-1C8B-3A7A-B996-9708D71C2A8B}"/>
              </a:ext>
            </a:extLst>
          </p:cNvPr>
          <p:cNvGrpSpPr/>
          <p:nvPr/>
        </p:nvGrpSpPr>
        <p:grpSpPr>
          <a:xfrm>
            <a:off x="9796054" y="1606179"/>
            <a:ext cx="447480" cy="87840"/>
            <a:chOff x="9796054" y="1606179"/>
            <a:chExt cx="447480" cy="87840"/>
          </a:xfrm>
        </p:grpSpPr>
        <mc:AlternateContent xmlns:mc="http://schemas.openxmlformats.org/markup-compatibility/2006" xmlns:p14="http://schemas.microsoft.com/office/powerpoint/2010/main">
          <mc:Choice Requires="p14">
            <p:contentPart p14:bwMode="auto" r:id="rId11">
              <p14:nvContentPartPr>
                <p14:cNvPr id="13" name="Håndskrift 12">
                  <a:extLst>
                    <a:ext uri="{FF2B5EF4-FFF2-40B4-BE49-F238E27FC236}">
                      <a16:creationId xmlns:a16="http://schemas.microsoft.com/office/drawing/2014/main" id="{242B0721-D113-DB1A-6055-D3F55502E7CD}"/>
                    </a:ext>
                  </a:extLst>
                </p14:cNvPr>
                <p14:cNvContentPartPr/>
                <p14:nvPr/>
              </p14:nvContentPartPr>
              <p14:xfrm>
                <a:off x="9796054" y="1606179"/>
                <a:ext cx="393840" cy="57960"/>
              </p14:xfrm>
            </p:contentPart>
          </mc:Choice>
          <mc:Fallback xmlns="">
            <p:pic>
              <p:nvPicPr>
                <p:cNvPr id="13" name="Håndskrift 12">
                  <a:extLst>
                    <a:ext uri="{FF2B5EF4-FFF2-40B4-BE49-F238E27FC236}">
                      <a16:creationId xmlns:a16="http://schemas.microsoft.com/office/drawing/2014/main" id="{242B0721-D113-DB1A-6055-D3F55502E7CD}"/>
                    </a:ext>
                  </a:extLst>
                </p:cNvPr>
                <p:cNvPicPr/>
                <p:nvPr/>
              </p:nvPicPr>
              <p:blipFill>
                <a:blip r:embed="rId12"/>
                <a:stretch>
                  <a:fillRect/>
                </a:stretch>
              </p:blipFill>
              <p:spPr>
                <a:xfrm>
                  <a:off x="9733054" y="1543179"/>
                  <a:ext cx="51948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4" name="Håndskrift 13">
                  <a:extLst>
                    <a:ext uri="{FF2B5EF4-FFF2-40B4-BE49-F238E27FC236}">
                      <a16:creationId xmlns:a16="http://schemas.microsoft.com/office/drawing/2014/main" id="{CD9FCD9C-6F57-099B-00F1-2B887FD99D62}"/>
                    </a:ext>
                  </a:extLst>
                </p14:cNvPr>
                <p14:cNvContentPartPr/>
                <p14:nvPr/>
              </p14:nvContentPartPr>
              <p14:xfrm>
                <a:off x="9827374" y="1659459"/>
                <a:ext cx="416160" cy="34560"/>
              </p14:xfrm>
            </p:contentPart>
          </mc:Choice>
          <mc:Fallback xmlns="">
            <p:pic>
              <p:nvPicPr>
                <p:cNvPr id="14" name="Håndskrift 13">
                  <a:extLst>
                    <a:ext uri="{FF2B5EF4-FFF2-40B4-BE49-F238E27FC236}">
                      <a16:creationId xmlns:a16="http://schemas.microsoft.com/office/drawing/2014/main" id="{CD9FCD9C-6F57-099B-00F1-2B887FD99D62}"/>
                    </a:ext>
                  </a:extLst>
                </p:cNvPr>
                <p:cNvPicPr/>
                <p:nvPr/>
              </p:nvPicPr>
              <p:blipFill>
                <a:blip r:embed="rId14"/>
                <a:stretch>
                  <a:fillRect/>
                </a:stretch>
              </p:blipFill>
              <p:spPr>
                <a:xfrm>
                  <a:off x="9764734" y="1596459"/>
                  <a:ext cx="541800" cy="160200"/>
                </a:xfrm>
                <a:prstGeom prst="rect">
                  <a:avLst/>
                </a:prstGeom>
              </p:spPr>
            </p:pic>
          </mc:Fallback>
        </mc:AlternateContent>
      </p:grpSp>
    </p:spTree>
    <p:extLst>
      <p:ext uri="{BB962C8B-B14F-4D97-AF65-F5344CB8AC3E}">
        <p14:creationId xmlns:p14="http://schemas.microsoft.com/office/powerpoint/2010/main" val="19788304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3F54AD-936D-91D3-5597-36B4D38CB69B}"/>
            </a:ext>
          </a:extLst>
        </p:cNvPr>
        <p:cNvGrpSpPr/>
        <p:nvPr/>
      </p:nvGrpSpPr>
      <p:grpSpPr>
        <a:xfrm>
          <a:off x="0" y="0"/>
          <a:ext cx="0" cy="0"/>
          <a:chOff x="0" y="0"/>
          <a:chExt cx="0" cy="0"/>
        </a:xfrm>
      </p:grpSpPr>
      <p:pic>
        <p:nvPicPr>
          <p:cNvPr id="4" name="Billede 3" descr="Et billede, der indeholder tekst, Font/skrifttype, logo, symbol&#10;&#10;AI-genereret indhold kan være ukorrekt.">
            <a:extLst>
              <a:ext uri="{FF2B5EF4-FFF2-40B4-BE49-F238E27FC236}">
                <a16:creationId xmlns:a16="http://schemas.microsoft.com/office/drawing/2014/main" id="{1EE6BDBD-9D54-FBAC-498B-4B592E7D63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553" y="119364"/>
            <a:ext cx="3232014" cy="845296"/>
          </a:xfrm>
          <a:prstGeom prst="rect">
            <a:avLst/>
          </a:prstGeom>
        </p:spPr>
      </p:pic>
      <p:pic>
        <p:nvPicPr>
          <p:cNvPr id="3" name="Billede 2">
            <a:extLst>
              <a:ext uri="{FF2B5EF4-FFF2-40B4-BE49-F238E27FC236}">
                <a16:creationId xmlns:a16="http://schemas.microsoft.com/office/drawing/2014/main" id="{B16AB89E-4185-83FD-C81D-905F86560C89}"/>
              </a:ext>
            </a:extLst>
          </p:cNvPr>
          <p:cNvPicPr>
            <a:picLocks noChangeAspect="1"/>
          </p:cNvPicPr>
          <p:nvPr/>
        </p:nvPicPr>
        <p:blipFill>
          <a:blip r:embed="rId3"/>
          <a:stretch>
            <a:fillRect/>
          </a:stretch>
        </p:blipFill>
        <p:spPr>
          <a:xfrm>
            <a:off x="1018573" y="1149146"/>
            <a:ext cx="7273419" cy="3796565"/>
          </a:xfrm>
          <a:prstGeom prst="rect">
            <a:avLst/>
          </a:prstGeom>
        </p:spPr>
      </p:pic>
      <mc:AlternateContent xmlns:mc="http://schemas.openxmlformats.org/markup-compatibility/2006" xmlns:p14="http://schemas.microsoft.com/office/powerpoint/2010/main">
        <mc:Choice Requires="p14">
          <p:contentPart p14:bwMode="auto" r:id="rId4">
            <p14:nvContentPartPr>
              <p14:cNvPr id="5" name="Håndskrift 4">
                <a:extLst>
                  <a:ext uri="{FF2B5EF4-FFF2-40B4-BE49-F238E27FC236}">
                    <a16:creationId xmlns:a16="http://schemas.microsoft.com/office/drawing/2014/main" id="{C255198E-F92A-90B8-F19A-08FB8E9A5CAA}"/>
                  </a:ext>
                </a:extLst>
              </p14:cNvPr>
              <p14:cNvContentPartPr/>
              <p14:nvPr/>
            </p14:nvContentPartPr>
            <p14:xfrm>
              <a:off x="7871854" y="3331299"/>
              <a:ext cx="5040" cy="71640"/>
            </p14:xfrm>
          </p:contentPart>
        </mc:Choice>
        <mc:Fallback xmlns="">
          <p:pic>
            <p:nvPicPr>
              <p:cNvPr id="5" name="Håndskrift 4">
                <a:extLst>
                  <a:ext uri="{FF2B5EF4-FFF2-40B4-BE49-F238E27FC236}">
                    <a16:creationId xmlns:a16="http://schemas.microsoft.com/office/drawing/2014/main" id="{C255198E-F92A-90B8-F19A-08FB8E9A5CAA}"/>
                  </a:ext>
                </a:extLst>
              </p:cNvPr>
              <p:cNvPicPr/>
              <p:nvPr/>
            </p:nvPicPr>
            <p:blipFill>
              <a:blip r:embed="rId5"/>
              <a:stretch>
                <a:fillRect/>
              </a:stretch>
            </p:blipFill>
            <p:spPr>
              <a:xfrm>
                <a:off x="7808854" y="3268659"/>
                <a:ext cx="13068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Håndskrift 5">
                <a:extLst>
                  <a:ext uri="{FF2B5EF4-FFF2-40B4-BE49-F238E27FC236}">
                    <a16:creationId xmlns:a16="http://schemas.microsoft.com/office/drawing/2014/main" id="{B49194E3-26BD-2FEC-E77B-682FB1FCC45F}"/>
                  </a:ext>
                </a:extLst>
              </p14:cNvPr>
              <p14:cNvContentPartPr/>
              <p14:nvPr/>
            </p14:nvContentPartPr>
            <p14:xfrm>
              <a:off x="1184494" y="3506979"/>
              <a:ext cx="1044000" cy="168120"/>
            </p14:xfrm>
          </p:contentPart>
        </mc:Choice>
        <mc:Fallback xmlns="">
          <p:pic>
            <p:nvPicPr>
              <p:cNvPr id="6" name="Håndskrift 5">
                <a:extLst>
                  <a:ext uri="{FF2B5EF4-FFF2-40B4-BE49-F238E27FC236}">
                    <a16:creationId xmlns:a16="http://schemas.microsoft.com/office/drawing/2014/main" id="{B49194E3-26BD-2FEC-E77B-682FB1FCC45F}"/>
                  </a:ext>
                </a:extLst>
              </p:cNvPr>
              <p:cNvPicPr/>
              <p:nvPr/>
            </p:nvPicPr>
            <p:blipFill>
              <a:blip r:embed="rId7"/>
              <a:stretch>
                <a:fillRect/>
              </a:stretch>
            </p:blipFill>
            <p:spPr>
              <a:xfrm>
                <a:off x="1121854" y="3444339"/>
                <a:ext cx="1169640" cy="293760"/>
              </a:xfrm>
              <a:prstGeom prst="rect">
                <a:avLst/>
              </a:prstGeom>
            </p:spPr>
          </p:pic>
        </mc:Fallback>
      </mc:AlternateContent>
    </p:spTree>
    <p:extLst>
      <p:ext uri="{BB962C8B-B14F-4D97-AF65-F5344CB8AC3E}">
        <p14:creationId xmlns:p14="http://schemas.microsoft.com/office/powerpoint/2010/main" val="29161918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2B66D3-EC8A-EB8F-36B3-C86300A49437}"/>
            </a:ext>
          </a:extLst>
        </p:cNvPr>
        <p:cNvGrpSpPr/>
        <p:nvPr/>
      </p:nvGrpSpPr>
      <p:grpSpPr>
        <a:xfrm>
          <a:off x="0" y="0"/>
          <a:ext cx="0" cy="0"/>
          <a:chOff x="0" y="0"/>
          <a:chExt cx="0" cy="0"/>
        </a:xfrm>
      </p:grpSpPr>
      <p:pic>
        <p:nvPicPr>
          <p:cNvPr id="6" name="Billede 5">
            <a:extLst>
              <a:ext uri="{FF2B5EF4-FFF2-40B4-BE49-F238E27FC236}">
                <a16:creationId xmlns:a16="http://schemas.microsoft.com/office/drawing/2014/main" id="{FED67904-849F-94A9-FDDD-71D30C9ADCFE}"/>
              </a:ext>
            </a:extLst>
          </p:cNvPr>
          <p:cNvPicPr>
            <a:picLocks noChangeAspect="1"/>
          </p:cNvPicPr>
          <p:nvPr/>
        </p:nvPicPr>
        <p:blipFill>
          <a:blip r:embed="rId2"/>
          <a:stretch>
            <a:fillRect/>
          </a:stretch>
        </p:blipFill>
        <p:spPr>
          <a:xfrm>
            <a:off x="920810" y="3013206"/>
            <a:ext cx="6811326" cy="3458058"/>
          </a:xfrm>
          <a:prstGeom prst="rect">
            <a:avLst/>
          </a:prstGeom>
        </p:spPr>
      </p:pic>
      <p:pic>
        <p:nvPicPr>
          <p:cNvPr id="4" name="Billede 3" descr="Et billede, der indeholder tekst, Font/skrifttype, logo, symbol&#10;&#10;AI-genereret indhold kan være ukorrekt.">
            <a:extLst>
              <a:ext uri="{FF2B5EF4-FFF2-40B4-BE49-F238E27FC236}">
                <a16:creationId xmlns:a16="http://schemas.microsoft.com/office/drawing/2014/main" id="{FB5942F1-608B-43C3-1DF0-8F23AF255C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553" y="119364"/>
            <a:ext cx="3232014" cy="845296"/>
          </a:xfrm>
          <a:prstGeom prst="rect">
            <a:avLst/>
          </a:prstGeom>
        </p:spPr>
      </p:pic>
      <p:pic>
        <p:nvPicPr>
          <p:cNvPr id="3" name="Billede 2">
            <a:extLst>
              <a:ext uri="{FF2B5EF4-FFF2-40B4-BE49-F238E27FC236}">
                <a16:creationId xmlns:a16="http://schemas.microsoft.com/office/drawing/2014/main" id="{9E76F894-48A4-1237-CA97-19A701C210BD}"/>
              </a:ext>
            </a:extLst>
          </p:cNvPr>
          <p:cNvPicPr>
            <a:picLocks noChangeAspect="1"/>
          </p:cNvPicPr>
          <p:nvPr/>
        </p:nvPicPr>
        <p:blipFill>
          <a:blip r:embed="rId4"/>
          <a:stretch>
            <a:fillRect/>
          </a:stretch>
        </p:blipFill>
        <p:spPr>
          <a:xfrm>
            <a:off x="4045308" y="226826"/>
            <a:ext cx="7373656" cy="3861751"/>
          </a:xfrm>
          <a:prstGeom prst="rect">
            <a:avLst/>
          </a:prstGeom>
        </p:spPr>
      </p:pic>
      <mc:AlternateContent xmlns:mc="http://schemas.openxmlformats.org/markup-compatibility/2006" xmlns:p14="http://schemas.microsoft.com/office/powerpoint/2010/main">
        <mc:Choice Requires="p14">
          <p:contentPart p14:bwMode="auto" r:id="rId5">
            <p14:nvContentPartPr>
              <p14:cNvPr id="7" name="Håndskrift 6">
                <a:extLst>
                  <a:ext uri="{FF2B5EF4-FFF2-40B4-BE49-F238E27FC236}">
                    <a16:creationId xmlns:a16="http://schemas.microsoft.com/office/drawing/2014/main" id="{6E39B61F-11E5-91D5-D199-A46798495108}"/>
                  </a:ext>
                </a:extLst>
              </p14:cNvPr>
              <p14:cNvContentPartPr/>
              <p14:nvPr/>
            </p14:nvContentPartPr>
            <p14:xfrm>
              <a:off x="6351733" y="4074472"/>
              <a:ext cx="625320" cy="47880"/>
            </p14:xfrm>
          </p:contentPart>
        </mc:Choice>
        <mc:Fallback xmlns="">
          <p:pic>
            <p:nvPicPr>
              <p:cNvPr id="7" name="Håndskrift 6">
                <a:extLst>
                  <a:ext uri="{FF2B5EF4-FFF2-40B4-BE49-F238E27FC236}">
                    <a16:creationId xmlns:a16="http://schemas.microsoft.com/office/drawing/2014/main" id="{6E39B61F-11E5-91D5-D199-A46798495108}"/>
                  </a:ext>
                </a:extLst>
              </p:cNvPr>
              <p:cNvPicPr/>
              <p:nvPr/>
            </p:nvPicPr>
            <p:blipFill>
              <a:blip r:embed="rId6"/>
              <a:stretch>
                <a:fillRect/>
              </a:stretch>
            </p:blipFill>
            <p:spPr>
              <a:xfrm>
                <a:off x="6289093" y="4011472"/>
                <a:ext cx="75096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0" name="Håndskrift 9">
                <a:extLst>
                  <a:ext uri="{FF2B5EF4-FFF2-40B4-BE49-F238E27FC236}">
                    <a16:creationId xmlns:a16="http://schemas.microsoft.com/office/drawing/2014/main" id="{88BD1542-04BC-79C8-7691-EA63CE0A9FC3}"/>
                  </a:ext>
                </a:extLst>
              </p14:cNvPr>
              <p14:cNvContentPartPr/>
              <p14:nvPr/>
            </p14:nvContentPartPr>
            <p14:xfrm>
              <a:off x="6392614" y="4062819"/>
              <a:ext cx="1264680" cy="103320"/>
            </p14:xfrm>
          </p:contentPart>
        </mc:Choice>
        <mc:Fallback xmlns="">
          <p:pic>
            <p:nvPicPr>
              <p:cNvPr id="10" name="Håndskrift 9">
                <a:extLst>
                  <a:ext uri="{FF2B5EF4-FFF2-40B4-BE49-F238E27FC236}">
                    <a16:creationId xmlns:a16="http://schemas.microsoft.com/office/drawing/2014/main" id="{88BD1542-04BC-79C8-7691-EA63CE0A9FC3}"/>
                  </a:ext>
                </a:extLst>
              </p:cNvPr>
              <p:cNvPicPr/>
              <p:nvPr/>
            </p:nvPicPr>
            <p:blipFill>
              <a:blip r:embed="rId8"/>
              <a:stretch>
                <a:fillRect/>
              </a:stretch>
            </p:blipFill>
            <p:spPr>
              <a:xfrm>
                <a:off x="6329614" y="4000179"/>
                <a:ext cx="139032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1" name="Håndskrift 10">
                <a:extLst>
                  <a:ext uri="{FF2B5EF4-FFF2-40B4-BE49-F238E27FC236}">
                    <a16:creationId xmlns:a16="http://schemas.microsoft.com/office/drawing/2014/main" id="{A8A8D3A0-F87B-12F7-DBFF-94A0A2FE023D}"/>
                  </a:ext>
                </a:extLst>
              </p14:cNvPr>
              <p14:cNvContentPartPr/>
              <p14:nvPr/>
            </p14:nvContentPartPr>
            <p14:xfrm>
              <a:off x="6408454" y="4372419"/>
              <a:ext cx="319680" cy="80640"/>
            </p14:xfrm>
          </p:contentPart>
        </mc:Choice>
        <mc:Fallback xmlns="">
          <p:pic>
            <p:nvPicPr>
              <p:cNvPr id="11" name="Håndskrift 10">
                <a:extLst>
                  <a:ext uri="{FF2B5EF4-FFF2-40B4-BE49-F238E27FC236}">
                    <a16:creationId xmlns:a16="http://schemas.microsoft.com/office/drawing/2014/main" id="{A8A8D3A0-F87B-12F7-DBFF-94A0A2FE023D}"/>
                  </a:ext>
                </a:extLst>
              </p:cNvPr>
              <p:cNvPicPr/>
              <p:nvPr/>
            </p:nvPicPr>
            <p:blipFill>
              <a:blip r:embed="rId10"/>
              <a:stretch>
                <a:fillRect/>
              </a:stretch>
            </p:blipFill>
            <p:spPr>
              <a:xfrm>
                <a:off x="6345454" y="4309419"/>
                <a:ext cx="445320" cy="206280"/>
              </a:xfrm>
              <a:prstGeom prst="rect">
                <a:avLst/>
              </a:prstGeom>
            </p:spPr>
          </p:pic>
        </mc:Fallback>
      </mc:AlternateContent>
    </p:spTree>
    <p:extLst>
      <p:ext uri="{BB962C8B-B14F-4D97-AF65-F5344CB8AC3E}">
        <p14:creationId xmlns:p14="http://schemas.microsoft.com/office/powerpoint/2010/main" val="17183288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EEA012-18D2-D996-CC26-334215315426}"/>
            </a:ext>
          </a:extLst>
        </p:cNvPr>
        <p:cNvGrpSpPr/>
        <p:nvPr/>
      </p:nvGrpSpPr>
      <p:grpSpPr>
        <a:xfrm>
          <a:off x="0" y="0"/>
          <a:ext cx="0" cy="0"/>
          <a:chOff x="0" y="0"/>
          <a:chExt cx="0" cy="0"/>
        </a:xfrm>
      </p:grpSpPr>
      <p:pic>
        <p:nvPicPr>
          <p:cNvPr id="5" name="Billede 4">
            <a:extLst>
              <a:ext uri="{FF2B5EF4-FFF2-40B4-BE49-F238E27FC236}">
                <a16:creationId xmlns:a16="http://schemas.microsoft.com/office/drawing/2014/main" id="{EEEC93AF-5900-E04F-3BAA-F1977CEA2CAB}"/>
              </a:ext>
            </a:extLst>
          </p:cNvPr>
          <p:cNvPicPr>
            <a:picLocks noChangeAspect="1"/>
          </p:cNvPicPr>
          <p:nvPr/>
        </p:nvPicPr>
        <p:blipFill>
          <a:blip r:embed="rId2"/>
          <a:stretch>
            <a:fillRect/>
          </a:stretch>
        </p:blipFill>
        <p:spPr>
          <a:xfrm>
            <a:off x="4916043" y="542012"/>
            <a:ext cx="6724650" cy="3657600"/>
          </a:xfrm>
          <a:prstGeom prst="rect">
            <a:avLst/>
          </a:prstGeom>
        </p:spPr>
      </p:pic>
      <p:pic>
        <p:nvPicPr>
          <p:cNvPr id="4" name="Billede 3" descr="Et billede, der indeholder tekst, Font/skrifttype, logo, symbol&#10;&#10;AI-genereret indhold kan være ukorrekt.">
            <a:extLst>
              <a:ext uri="{FF2B5EF4-FFF2-40B4-BE49-F238E27FC236}">
                <a16:creationId xmlns:a16="http://schemas.microsoft.com/office/drawing/2014/main" id="{159CB2EE-9B96-96C6-06FF-65232CC6D3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553" y="119364"/>
            <a:ext cx="3232014" cy="845296"/>
          </a:xfrm>
          <a:prstGeom prst="rect">
            <a:avLst/>
          </a:prstGeom>
        </p:spPr>
      </p:pic>
      <p:pic>
        <p:nvPicPr>
          <p:cNvPr id="3" name="Billede 2">
            <a:extLst>
              <a:ext uri="{FF2B5EF4-FFF2-40B4-BE49-F238E27FC236}">
                <a16:creationId xmlns:a16="http://schemas.microsoft.com/office/drawing/2014/main" id="{77C08561-D21A-6808-7EAB-515F8BFDD9D5}"/>
              </a:ext>
            </a:extLst>
          </p:cNvPr>
          <p:cNvPicPr>
            <a:picLocks noChangeAspect="1"/>
          </p:cNvPicPr>
          <p:nvPr/>
        </p:nvPicPr>
        <p:blipFill>
          <a:blip r:embed="rId4"/>
          <a:stretch>
            <a:fillRect/>
          </a:stretch>
        </p:blipFill>
        <p:spPr>
          <a:xfrm>
            <a:off x="0" y="1504818"/>
            <a:ext cx="5741144" cy="4242536"/>
          </a:xfrm>
          <a:prstGeom prst="rect">
            <a:avLst/>
          </a:prstGeom>
        </p:spPr>
      </p:pic>
      <mc:AlternateContent xmlns:mc="http://schemas.openxmlformats.org/markup-compatibility/2006" xmlns:p14="http://schemas.microsoft.com/office/powerpoint/2010/main">
        <mc:Choice Requires="p14">
          <p:contentPart p14:bwMode="auto" r:id="rId5">
            <p14:nvContentPartPr>
              <p14:cNvPr id="7" name="Håndskrift 6">
                <a:extLst>
                  <a:ext uri="{FF2B5EF4-FFF2-40B4-BE49-F238E27FC236}">
                    <a16:creationId xmlns:a16="http://schemas.microsoft.com/office/drawing/2014/main" id="{14A9FA54-B732-13ED-E695-2AD1F4CD749B}"/>
                  </a:ext>
                </a:extLst>
              </p14:cNvPr>
              <p14:cNvContentPartPr/>
              <p14:nvPr/>
            </p14:nvContentPartPr>
            <p14:xfrm>
              <a:off x="10758493" y="1166752"/>
              <a:ext cx="549360" cy="97560"/>
            </p14:xfrm>
          </p:contentPart>
        </mc:Choice>
        <mc:Fallback xmlns="">
          <p:pic>
            <p:nvPicPr>
              <p:cNvPr id="7" name="Håndskrift 6">
                <a:extLst>
                  <a:ext uri="{FF2B5EF4-FFF2-40B4-BE49-F238E27FC236}">
                    <a16:creationId xmlns:a16="http://schemas.microsoft.com/office/drawing/2014/main" id="{14A9FA54-B732-13ED-E695-2AD1F4CD749B}"/>
                  </a:ext>
                </a:extLst>
              </p:cNvPr>
              <p:cNvPicPr/>
              <p:nvPr/>
            </p:nvPicPr>
            <p:blipFill>
              <a:blip r:embed="rId6"/>
              <a:stretch>
                <a:fillRect/>
              </a:stretch>
            </p:blipFill>
            <p:spPr>
              <a:xfrm>
                <a:off x="10695853" y="1103752"/>
                <a:ext cx="67500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Håndskrift 8">
                <a:extLst>
                  <a:ext uri="{FF2B5EF4-FFF2-40B4-BE49-F238E27FC236}">
                    <a16:creationId xmlns:a16="http://schemas.microsoft.com/office/drawing/2014/main" id="{AE5968B3-4C60-19F1-4611-6F8AA57EDFF6}"/>
                  </a:ext>
                </a:extLst>
              </p14:cNvPr>
              <p14:cNvContentPartPr/>
              <p14:nvPr/>
            </p14:nvContentPartPr>
            <p14:xfrm flipH="1">
              <a:off x="10777933" y="1361512"/>
              <a:ext cx="321480" cy="29880"/>
            </p14:xfrm>
          </p:contentPart>
        </mc:Choice>
        <mc:Fallback xmlns="">
          <p:pic>
            <p:nvPicPr>
              <p:cNvPr id="9" name="Håndskrift 8">
                <a:extLst>
                  <a:ext uri="{FF2B5EF4-FFF2-40B4-BE49-F238E27FC236}">
                    <a16:creationId xmlns:a16="http://schemas.microsoft.com/office/drawing/2014/main" id="{AE5968B3-4C60-19F1-4611-6F8AA57EDFF6}"/>
                  </a:ext>
                </a:extLst>
              </p:cNvPr>
              <p:cNvPicPr/>
              <p:nvPr/>
            </p:nvPicPr>
            <p:blipFill>
              <a:blip r:embed="rId8"/>
              <a:stretch>
                <a:fillRect/>
              </a:stretch>
            </p:blipFill>
            <p:spPr>
              <a:xfrm flipH="1">
                <a:off x="10715003" y="1299262"/>
                <a:ext cx="446979" cy="154024"/>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1" name="Håndskrift 10">
                <a:extLst>
                  <a:ext uri="{FF2B5EF4-FFF2-40B4-BE49-F238E27FC236}">
                    <a16:creationId xmlns:a16="http://schemas.microsoft.com/office/drawing/2014/main" id="{0B458304-6A83-076D-C3CA-5AF538FA8650}"/>
                  </a:ext>
                </a:extLst>
              </p14:cNvPr>
              <p14:cNvContentPartPr/>
              <p14:nvPr/>
            </p14:nvContentPartPr>
            <p14:xfrm>
              <a:off x="10742134" y="1422939"/>
              <a:ext cx="326160" cy="8280"/>
            </p14:xfrm>
          </p:contentPart>
        </mc:Choice>
        <mc:Fallback xmlns="">
          <p:pic>
            <p:nvPicPr>
              <p:cNvPr id="11" name="Håndskrift 10">
                <a:extLst>
                  <a:ext uri="{FF2B5EF4-FFF2-40B4-BE49-F238E27FC236}">
                    <a16:creationId xmlns:a16="http://schemas.microsoft.com/office/drawing/2014/main" id="{0B458304-6A83-076D-C3CA-5AF538FA8650}"/>
                  </a:ext>
                </a:extLst>
              </p:cNvPr>
              <p:cNvPicPr/>
              <p:nvPr/>
            </p:nvPicPr>
            <p:blipFill>
              <a:blip r:embed="rId10"/>
              <a:stretch>
                <a:fillRect/>
              </a:stretch>
            </p:blipFill>
            <p:spPr>
              <a:xfrm>
                <a:off x="10679134" y="1359939"/>
                <a:ext cx="45180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3" name="Håndskrift 12">
                <a:extLst>
                  <a:ext uri="{FF2B5EF4-FFF2-40B4-BE49-F238E27FC236}">
                    <a16:creationId xmlns:a16="http://schemas.microsoft.com/office/drawing/2014/main" id="{274B7671-ED61-34C3-98CA-4BE1189F2544}"/>
                  </a:ext>
                </a:extLst>
              </p14:cNvPr>
              <p14:cNvContentPartPr/>
              <p14:nvPr/>
            </p14:nvContentPartPr>
            <p14:xfrm>
              <a:off x="5908774" y="3741699"/>
              <a:ext cx="522360" cy="337320"/>
            </p14:xfrm>
          </p:contentPart>
        </mc:Choice>
        <mc:Fallback xmlns="">
          <p:pic>
            <p:nvPicPr>
              <p:cNvPr id="13" name="Håndskrift 12">
                <a:extLst>
                  <a:ext uri="{FF2B5EF4-FFF2-40B4-BE49-F238E27FC236}">
                    <a16:creationId xmlns:a16="http://schemas.microsoft.com/office/drawing/2014/main" id="{274B7671-ED61-34C3-98CA-4BE1189F2544}"/>
                  </a:ext>
                </a:extLst>
              </p:cNvPr>
              <p:cNvPicPr/>
              <p:nvPr/>
            </p:nvPicPr>
            <p:blipFill>
              <a:blip r:embed="rId12"/>
              <a:stretch>
                <a:fillRect/>
              </a:stretch>
            </p:blipFill>
            <p:spPr>
              <a:xfrm>
                <a:off x="5845774" y="3678699"/>
                <a:ext cx="648000" cy="462960"/>
              </a:xfrm>
              <a:prstGeom prst="rect">
                <a:avLst/>
              </a:prstGeom>
            </p:spPr>
          </p:pic>
        </mc:Fallback>
      </mc:AlternateContent>
    </p:spTree>
    <p:extLst>
      <p:ext uri="{BB962C8B-B14F-4D97-AF65-F5344CB8AC3E}">
        <p14:creationId xmlns:p14="http://schemas.microsoft.com/office/powerpoint/2010/main" val="26360395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3001CA-5E93-0657-B734-54A6F60955A4}"/>
            </a:ext>
          </a:extLst>
        </p:cNvPr>
        <p:cNvGrpSpPr/>
        <p:nvPr/>
      </p:nvGrpSpPr>
      <p:grpSpPr>
        <a:xfrm>
          <a:off x="0" y="0"/>
          <a:ext cx="0" cy="0"/>
          <a:chOff x="0" y="0"/>
          <a:chExt cx="0" cy="0"/>
        </a:xfrm>
      </p:grpSpPr>
      <p:pic>
        <p:nvPicPr>
          <p:cNvPr id="4" name="Billede 3" descr="Et billede, der indeholder tekst, Font/skrifttype, logo, symbol&#10;&#10;AI-genereret indhold kan være ukorrekt.">
            <a:extLst>
              <a:ext uri="{FF2B5EF4-FFF2-40B4-BE49-F238E27FC236}">
                <a16:creationId xmlns:a16="http://schemas.microsoft.com/office/drawing/2014/main" id="{E08A76A3-4A6A-B09E-B5F5-A50E1A0CA0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553" y="119364"/>
            <a:ext cx="3232014" cy="845296"/>
          </a:xfrm>
          <a:prstGeom prst="rect">
            <a:avLst/>
          </a:prstGeom>
        </p:spPr>
      </p:pic>
      <mc:AlternateContent xmlns:mc="http://schemas.openxmlformats.org/markup-compatibility/2006" xmlns:p14="http://schemas.microsoft.com/office/powerpoint/2010/main">
        <mc:Choice Requires="p14">
          <p:contentPart p14:bwMode="auto" r:id="rId3">
            <p14:nvContentPartPr>
              <p14:cNvPr id="2" name="Håndskrift 1">
                <a:extLst>
                  <a:ext uri="{FF2B5EF4-FFF2-40B4-BE49-F238E27FC236}">
                    <a16:creationId xmlns:a16="http://schemas.microsoft.com/office/drawing/2014/main" id="{9B6128C2-65EB-CFB6-E0D7-F1DE40526CBB}"/>
                  </a:ext>
                </a:extLst>
              </p14:cNvPr>
              <p14:cNvContentPartPr/>
              <p14:nvPr/>
            </p14:nvContentPartPr>
            <p14:xfrm>
              <a:off x="930334" y="2830539"/>
              <a:ext cx="360" cy="360"/>
            </p14:xfrm>
          </p:contentPart>
        </mc:Choice>
        <mc:Fallback xmlns="">
          <p:pic>
            <p:nvPicPr>
              <p:cNvPr id="2" name="Håndskrift 1">
                <a:extLst>
                  <a:ext uri="{FF2B5EF4-FFF2-40B4-BE49-F238E27FC236}">
                    <a16:creationId xmlns:a16="http://schemas.microsoft.com/office/drawing/2014/main" id="{9B6128C2-65EB-CFB6-E0D7-F1DE40526CBB}"/>
                  </a:ext>
                </a:extLst>
              </p:cNvPr>
              <p:cNvPicPr/>
              <p:nvPr/>
            </p:nvPicPr>
            <p:blipFill>
              <a:blip r:embed="rId4"/>
              <a:stretch>
                <a:fillRect/>
              </a:stretch>
            </p:blipFill>
            <p:spPr>
              <a:xfrm>
                <a:off x="867334" y="2767539"/>
                <a:ext cx="126000" cy="126000"/>
              </a:xfrm>
              <a:prstGeom prst="rect">
                <a:avLst/>
              </a:prstGeom>
            </p:spPr>
          </p:pic>
        </mc:Fallback>
      </mc:AlternateContent>
      <p:pic>
        <p:nvPicPr>
          <p:cNvPr id="3" name="Billede 2" descr="Et billede, der indeholder tekst, skærmbillede, nummer/tal, Font/skrifttype&#10;&#10;AI-genereret indhold kan være ukorrekt.">
            <a:extLst>
              <a:ext uri="{FF2B5EF4-FFF2-40B4-BE49-F238E27FC236}">
                <a16:creationId xmlns:a16="http://schemas.microsoft.com/office/drawing/2014/main" id="{75774B66-FEFA-E4C9-3349-C26081C1E70B}"/>
              </a:ext>
            </a:extLst>
          </p:cNvPr>
          <p:cNvPicPr>
            <a:picLocks noChangeAspect="1"/>
          </p:cNvPicPr>
          <p:nvPr/>
        </p:nvPicPr>
        <p:blipFill>
          <a:blip r:embed="rId5"/>
          <a:stretch>
            <a:fillRect/>
          </a:stretch>
        </p:blipFill>
        <p:spPr>
          <a:xfrm>
            <a:off x="2365216" y="925674"/>
            <a:ext cx="6032342" cy="5180208"/>
          </a:xfrm>
          <a:prstGeom prst="rect">
            <a:avLst/>
          </a:prstGeom>
        </p:spPr>
      </p:pic>
      <p:sp>
        <p:nvSpPr>
          <p:cNvPr id="5" name="Tekstfelt 4">
            <a:extLst>
              <a:ext uri="{FF2B5EF4-FFF2-40B4-BE49-F238E27FC236}">
                <a16:creationId xmlns:a16="http://schemas.microsoft.com/office/drawing/2014/main" id="{84B60D05-A67A-6EC7-58BC-21129362DBD9}"/>
              </a:ext>
            </a:extLst>
          </p:cNvPr>
          <p:cNvSpPr txBox="1"/>
          <p:nvPr/>
        </p:nvSpPr>
        <p:spPr>
          <a:xfrm>
            <a:off x="8786191" y="1129085"/>
            <a:ext cx="2552369" cy="369332"/>
          </a:xfrm>
          <a:prstGeom prst="rect">
            <a:avLst/>
          </a:prstGeom>
          <a:noFill/>
        </p:spPr>
        <p:txBody>
          <a:bodyPr wrap="square" rtlCol="0">
            <a:spAutoFit/>
          </a:bodyPr>
          <a:lstStyle/>
          <a:p>
            <a:r>
              <a:rPr lang="da-DK" dirty="0" err="1"/>
              <a:t>Biregnskab</a:t>
            </a:r>
            <a:r>
              <a:rPr lang="da-DK" dirty="0"/>
              <a:t>.</a:t>
            </a:r>
          </a:p>
        </p:txBody>
      </p:sp>
    </p:spTree>
    <p:extLst>
      <p:ext uri="{BB962C8B-B14F-4D97-AF65-F5344CB8AC3E}">
        <p14:creationId xmlns:p14="http://schemas.microsoft.com/office/powerpoint/2010/main" val="28460887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9B67A3-CEFB-3740-11D1-CBFD63B7CCE0}"/>
            </a:ext>
          </a:extLst>
        </p:cNvPr>
        <p:cNvGrpSpPr/>
        <p:nvPr/>
      </p:nvGrpSpPr>
      <p:grpSpPr>
        <a:xfrm>
          <a:off x="0" y="0"/>
          <a:ext cx="0" cy="0"/>
          <a:chOff x="0" y="0"/>
          <a:chExt cx="0" cy="0"/>
        </a:xfrm>
      </p:grpSpPr>
      <p:pic>
        <p:nvPicPr>
          <p:cNvPr id="4" name="Billede 3" descr="Et billede, der indeholder tekst, Font/skrifttype, logo, symbol&#10;&#10;AI-genereret indhold kan være ukorrekt.">
            <a:extLst>
              <a:ext uri="{FF2B5EF4-FFF2-40B4-BE49-F238E27FC236}">
                <a16:creationId xmlns:a16="http://schemas.microsoft.com/office/drawing/2014/main" id="{5CCB2D84-DA77-6DFD-69E4-C3C956B789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553" y="119364"/>
            <a:ext cx="3232014" cy="845296"/>
          </a:xfrm>
          <a:prstGeom prst="rect">
            <a:avLst/>
          </a:prstGeom>
        </p:spPr>
      </p:pic>
      <mc:AlternateContent xmlns:mc="http://schemas.openxmlformats.org/markup-compatibility/2006" xmlns:p14="http://schemas.microsoft.com/office/powerpoint/2010/main">
        <mc:Choice Requires="p14">
          <p:contentPart p14:bwMode="auto" r:id="rId3">
            <p14:nvContentPartPr>
              <p14:cNvPr id="2" name="Håndskrift 1">
                <a:extLst>
                  <a:ext uri="{FF2B5EF4-FFF2-40B4-BE49-F238E27FC236}">
                    <a16:creationId xmlns:a16="http://schemas.microsoft.com/office/drawing/2014/main" id="{3A136CFC-BB5D-AFF9-ECDB-02E8814F86CB}"/>
                  </a:ext>
                </a:extLst>
              </p14:cNvPr>
              <p14:cNvContentPartPr/>
              <p14:nvPr/>
            </p14:nvContentPartPr>
            <p14:xfrm>
              <a:off x="930334" y="2830539"/>
              <a:ext cx="360" cy="360"/>
            </p14:xfrm>
          </p:contentPart>
        </mc:Choice>
        <mc:Fallback xmlns="">
          <p:pic>
            <p:nvPicPr>
              <p:cNvPr id="2" name="Håndskrift 1">
                <a:extLst>
                  <a:ext uri="{FF2B5EF4-FFF2-40B4-BE49-F238E27FC236}">
                    <a16:creationId xmlns:a16="http://schemas.microsoft.com/office/drawing/2014/main" id="{3A136CFC-BB5D-AFF9-ECDB-02E8814F86CB}"/>
                  </a:ext>
                </a:extLst>
              </p:cNvPr>
              <p:cNvPicPr/>
              <p:nvPr/>
            </p:nvPicPr>
            <p:blipFill>
              <a:blip r:embed="rId4"/>
              <a:stretch>
                <a:fillRect/>
              </a:stretch>
            </p:blipFill>
            <p:spPr>
              <a:xfrm>
                <a:off x="867334" y="2767539"/>
                <a:ext cx="126000" cy="126000"/>
              </a:xfrm>
              <a:prstGeom prst="rect">
                <a:avLst/>
              </a:prstGeom>
            </p:spPr>
          </p:pic>
        </mc:Fallback>
      </mc:AlternateContent>
      <p:sp>
        <p:nvSpPr>
          <p:cNvPr id="5" name="Tekstfelt 4">
            <a:extLst>
              <a:ext uri="{FF2B5EF4-FFF2-40B4-BE49-F238E27FC236}">
                <a16:creationId xmlns:a16="http://schemas.microsoft.com/office/drawing/2014/main" id="{71AC9118-0871-CFE1-B23E-CBE14A780D52}"/>
              </a:ext>
            </a:extLst>
          </p:cNvPr>
          <p:cNvSpPr txBox="1"/>
          <p:nvPr/>
        </p:nvSpPr>
        <p:spPr>
          <a:xfrm>
            <a:off x="6085846" y="119364"/>
            <a:ext cx="2679589" cy="923330"/>
          </a:xfrm>
          <a:prstGeom prst="rect">
            <a:avLst/>
          </a:prstGeom>
          <a:noFill/>
        </p:spPr>
        <p:txBody>
          <a:bodyPr wrap="square" rtlCol="0">
            <a:spAutoFit/>
          </a:bodyPr>
          <a:lstStyle/>
          <a:p>
            <a:r>
              <a:rPr lang="da-DK" dirty="0"/>
              <a:t>Udfoldet </a:t>
            </a:r>
            <a:r>
              <a:rPr lang="da-DK" dirty="0" err="1"/>
              <a:t>biregnskab</a:t>
            </a:r>
            <a:r>
              <a:rPr lang="da-DK" dirty="0"/>
              <a:t> kan opstilles ved at udvælge det konkrete anlæg</a:t>
            </a:r>
          </a:p>
        </p:txBody>
      </p:sp>
      <p:pic>
        <p:nvPicPr>
          <p:cNvPr id="7" name="Billede 6">
            <a:extLst>
              <a:ext uri="{FF2B5EF4-FFF2-40B4-BE49-F238E27FC236}">
                <a16:creationId xmlns:a16="http://schemas.microsoft.com/office/drawing/2014/main" id="{144D0FD4-2A91-6E1C-5561-EB73EBCF8C8D}"/>
              </a:ext>
            </a:extLst>
          </p:cNvPr>
          <p:cNvPicPr>
            <a:picLocks noChangeAspect="1"/>
          </p:cNvPicPr>
          <p:nvPr/>
        </p:nvPicPr>
        <p:blipFill>
          <a:blip r:embed="rId5"/>
          <a:stretch>
            <a:fillRect/>
          </a:stretch>
        </p:blipFill>
        <p:spPr>
          <a:xfrm>
            <a:off x="362547" y="1213365"/>
            <a:ext cx="9240540" cy="5525271"/>
          </a:xfrm>
          <a:prstGeom prst="rect">
            <a:avLst/>
          </a:prstGeom>
        </p:spPr>
      </p:pic>
    </p:spTree>
    <p:extLst>
      <p:ext uri="{BB962C8B-B14F-4D97-AF65-F5344CB8AC3E}">
        <p14:creationId xmlns:p14="http://schemas.microsoft.com/office/powerpoint/2010/main" val="24806700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B76304-E347-8319-6DB7-8DEDBC0F53AD}"/>
            </a:ext>
          </a:extLst>
        </p:cNvPr>
        <p:cNvGrpSpPr/>
        <p:nvPr/>
      </p:nvGrpSpPr>
      <p:grpSpPr>
        <a:xfrm>
          <a:off x="0" y="0"/>
          <a:ext cx="0" cy="0"/>
          <a:chOff x="0" y="0"/>
          <a:chExt cx="0" cy="0"/>
        </a:xfrm>
      </p:grpSpPr>
      <p:pic>
        <p:nvPicPr>
          <p:cNvPr id="4" name="Billede 3" descr="Et billede, der indeholder tekst, Font/skrifttype, logo, symbol&#10;&#10;AI-genereret indhold kan være ukorrekt.">
            <a:extLst>
              <a:ext uri="{FF2B5EF4-FFF2-40B4-BE49-F238E27FC236}">
                <a16:creationId xmlns:a16="http://schemas.microsoft.com/office/drawing/2014/main" id="{0FD95979-9CCD-9F53-D2AC-ACD1FF58C4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553" y="119364"/>
            <a:ext cx="3232014" cy="845296"/>
          </a:xfrm>
          <a:prstGeom prst="rect">
            <a:avLst/>
          </a:prstGeom>
        </p:spPr>
      </p:pic>
      <mc:AlternateContent xmlns:mc="http://schemas.openxmlformats.org/markup-compatibility/2006" xmlns:p14="http://schemas.microsoft.com/office/powerpoint/2010/main">
        <mc:Choice Requires="p14">
          <p:contentPart p14:bwMode="auto" r:id="rId3">
            <p14:nvContentPartPr>
              <p14:cNvPr id="2" name="Håndskrift 1">
                <a:extLst>
                  <a:ext uri="{FF2B5EF4-FFF2-40B4-BE49-F238E27FC236}">
                    <a16:creationId xmlns:a16="http://schemas.microsoft.com/office/drawing/2014/main" id="{57DA5EC5-4125-EFDC-5E5E-890930C27A25}"/>
                  </a:ext>
                </a:extLst>
              </p14:cNvPr>
              <p14:cNvContentPartPr/>
              <p14:nvPr/>
            </p14:nvContentPartPr>
            <p14:xfrm>
              <a:off x="930334" y="2830539"/>
              <a:ext cx="360" cy="360"/>
            </p14:xfrm>
          </p:contentPart>
        </mc:Choice>
        <mc:Fallback xmlns="">
          <p:pic>
            <p:nvPicPr>
              <p:cNvPr id="2" name="Håndskrift 1">
                <a:extLst>
                  <a:ext uri="{FF2B5EF4-FFF2-40B4-BE49-F238E27FC236}">
                    <a16:creationId xmlns:a16="http://schemas.microsoft.com/office/drawing/2014/main" id="{57DA5EC5-4125-EFDC-5E5E-890930C27A25}"/>
                  </a:ext>
                </a:extLst>
              </p:cNvPr>
              <p:cNvPicPr/>
              <p:nvPr/>
            </p:nvPicPr>
            <p:blipFill>
              <a:blip r:embed="rId4"/>
              <a:stretch>
                <a:fillRect/>
              </a:stretch>
            </p:blipFill>
            <p:spPr>
              <a:xfrm>
                <a:off x="867334" y="2767539"/>
                <a:ext cx="126000" cy="126000"/>
              </a:xfrm>
              <a:prstGeom prst="rect">
                <a:avLst/>
              </a:prstGeom>
            </p:spPr>
          </p:pic>
        </mc:Fallback>
      </mc:AlternateContent>
      <p:sp>
        <p:nvSpPr>
          <p:cNvPr id="5" name="Tekstfelt 4">
            <a:extLst>
              <a:ext uri="{FF2B5EF4-FFF2-40B4-BE49-F238E27FC236}">
                <a16:creationId xmlns:a16="http://schemas.microsoft.com/office/drawing/2014/main" id="{191D7B30-69B1-35B8-EC46-2B8D90F9AC9F}"/>
              </a:ext>
            </a:extLst>
          </p:cNvPr>
          <p:cNvSpPr txBox="1"/>
          <p:nvPr/>
        </p:nvSpPr>
        <p:spPr>
          <a:xfrm>
            <a:off x="6085846" y="119364"/>
            <a:ext cx="2679589" cy="1200329"/>
          </a:xfrm>
          <a:prstGeom prst="rect">
            <a:avLst/>
          </a:prstGeom>
          <a:noFill/>
        </p:spPr>
        <p:txBody>
          <a:bodyPr wrap="square" rtlCol="0">
            <a:spAutoFit/>
          </a:bodyPr>
          <a:lstStyle/>
          <a:p>
            <a:r>
              <a:rPr lang="da-DK" dirty="0"/>
              <a:t>Udfoldet </a:t>
            </a:r>
            <a:r>
              <a:rPr lang="da-DK" dirty="0" err="1"/>
              <a:t>biregnskab</a:t>
            </a:r>
            <a:r>
              <a:rPr lang="da-DK" dirty="0"/>
              <a:t> kan opstilles ved at udvælge det konkrete anlæg/projekt.</a:t>
            </a:r>
          </a:p>
        </p:txBody>
      </p:sp>
      <p:pic>
        <p:nvPicPr>
          <p:cNvPr id="6" name="Billede 5">
            <a:extLst>
              <a:ext uri="{FF2B5EF4-FFF2-40B4-BE49-F238E27FC236}">
                <a16:creationId xmlns:a16="http://schemas.microsoft.com/office/drawing/2014/main" id="{246E710A-A22A-6394-44ED-C192AE9AF8F3}"/>
              </a:ext>
            </a:extLst>
          </p:cNvPr>
          <p:cNvPicPr>
            <a:picLocks noChangeAspect="1"/>
          </p:cNvPicPr>
          <p:nvPr/>
        </p:nvPicPr>
        <p:blipFill>
          <a:blip r:embed="rId5"/>
          <a:stretch>
            <a:fillRect/>
          </a:stretch>
        </p:blipFill>
        <p:spPr>
          <a:xfrm>
            <a:off x="1151020" y="1431595"/>
            <a:ext cx="8625936" cy="5042139"/>
          </a:xfrm>
          <a:prstGeom prst="rect">
            <a:avLst/>
          </a:prstGeom>
        </p:spPr>
      </p:pic>
    </p:spTree>
    <p:extLst>
      <p:ext uri="{BB962C8B-B14F-4D97-AF65-F5344CB8AC3E}">
        <p14:creationId xmlns:p14="http://schemas.microsoft.com/office/powerpoint/2010/main" val="7215221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E7E244-DE5B-930E-79DB-3870A5D185ED}"/>
            </a:ext>
          </a:extLst>
        </p:cNvPr>
        <p:cNvGrpSpPr/>
        <p:nvPr/>
      </p:nvGrpSpPr>
      <p:grpSpPr>
        <a:xfrm>
          <a:off x="0" y="0"/>
          <a:ext cx="0" cy="0"/>
          <a:chOff x="0" y="0"/>
          <a:chExt cx="0" cy="0"/>
        </a:xfrm>
      </p:grpSpPr>
      <p:pic>
        <p:nvPicPr>
          <p:cNvPr id="4" name="Billede 3" descr="Et billede, der indeholder tekst, Font/skrifttype, logo, symbol&#10;&#10;AI-genereret indhold kan være ukorrekt.">
            <a:extLst>
              <a:ext uri="{FF2B5EF4-FFF2-40B4-BE49-F238E27FC236}">
                <a16:creationId xmlns:a16="http://schemas.microsoft.com/office/drawing/2014/main" id="{E5B1EEFD-580C-2D43-4306-F058727048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553" y="119364"/>
            <a:ext cx="3232014" cy="845296"/>
          </a:xfrm>
          <a:prstGeom prst="rect">
            <a:avLst/>
          </a:prstGeom>
        </p:spPr>
      </p:pic>
      <p:sp>
        <p:nvSpPr>
          <p:cNvPr id="6" name="Tekstfelt 5">
            <a:extLst>
              <a:ext uri="{FF2B5EF4-FFF2-40B4-BE49-F238E27FC236}">
                <a16:creationId xmlns:a16="http://schemas.microsoft.com/office/drawing/2014/main" id="{C41FF5F1-D847-B5AB-814D-0D00B25E7746}"/>
              </a:ext>
            </a:extLst>
          </p:cNvPr>
          <p:cNvSpPr txBox="1"/>
          <p:nvPr/>
        </p:nvSpPr>
        <p:spPr>
          <a:xfrm>
            <a:off x="2035534" y="1583439"/>
            <a:ext cx="7609397" cy="3171637"/>
          </a:xfrm>
          <a:prstGeom prst="rect">
            <a:avLst/>
          </a:prstGeom>
          <a:noFill/>
        </p:spPr>
        <p:txBody>
          <a:bodyPr wrap="square">
            <a:spAutoFit/>
          </a:bodyPr>
          <a:lstStyle/>
          <a:p>
            <a:pPr hangingPunct="0">
              <a:spcBef>
                <a:spcPts val="1200"/>
              </a:spcBef>
              <a:spcAft>
                <a:spcPts val="300"/>
              </a:spcAft>
              <a:buNone/>
              <a:tabLst>
                <a:tab pos="1980565" algn="l"/>
              </a:tabLst>
            </a:pPr>
            <a:r>
              <a:rPr lang="da-DK" sz="2000" b="1" kern="100" spc="5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rPr>
              <a:t>Overførte anlægsbevillinger givet i 2023 eller tidligere:</a:t>
            </a:r>
            <a:endParaRPr lang="da-DK" sz="1800" b="1" kern="100" spc="5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endParaRPr>
          </a:p>
          <a:p>
            <a:pPr>
              <a:lnSpc>
                <a:spcPct val="115000"/>
              </a:lnSpc>
              <a:spcAft>
                <a:spcPts val="800"/>
              </a:spcAft>
              <a:buNone/>
            </a:pPr>
            <a:r>
              <a:rPr lang="da-DK" sz="1800" b="1" kern="100" dirty="0">
                <a:effectLst/>
                <a:latin typeface="Cambria" panose="02040503050406030204" pitchFamily="18" charset="0"/>
                <a:ea typeface="Calibri" panose="020F0502020204030204" pitchFamily="34" charset="0"/>
                <a:cs typeface="Arial" panose="020B0604020202020204" pitchFamily="34" charset="0"/>
              </a:rPr>
              <a:t>Oprettelse af anlægsbevillinger givet i 2023 eller før, som endnu ikke er afsluttet:</a:t>
            </a:r>
            <a:endParaRPr lang="da-DK" sz="20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800"/>
              </a:spcAft>
              <a:buNone/>
            </a:pPr>
            <a:r>
              <a:rPr lang="da-DK" sz="1800" kern="100" dirty="0">
                <a:effectLst/>
                <a:latin typeface="Cambria" panose="02040503050406030204" pitchFamily="18" charset="0"/>
                <a:ea typeface="Calibri" panose="020F0502020204030204" pitchFamily="34" charset="0"/>
                <a:cs typeface="Arial" panose="020B0604020202020204" pitchFamily="34" charset="0"/>
              </a:rPr>
              <a:t>Hvis der hos menighedsrådet findes ”endnu ikke afsluttede anlæg”, oprettes disse som </a:t>
            </a:r>
            <a:r>
              <a:rPr lang="da-DK" sz="1800" u="sng" kern="100" dirty="0">
                <a:effectLst/>
                <a:latin typeface="Cambria" panose="02040503050406030204" pitchFamily="18" charset="0"/>
                <a:ea typeface="Calibri" panose="020F0502020204030204" pitchFamily="34" charset="0"/>
                <a:cs typeface="Arial" panose="020B0604020202020204" pitchFamily="34" charset="0"/>
              </a:rPr>
              <a:t>bevilgede</a:t>
            </a:r>
            <a:r>
              <a:rPr lang="da-DK" sz="1800" kern="100" dirty="0">
                <a:effectLst/>
                <a:latin typeface="Cambria" panose="02040503050406030204" pitchFamily="18" charset="0"/>
                <a:ea typeface="Calibri" panose="020F0502020204030204" pitchFamily="34" charset="0"/>
                <a:cs typeface="Arial" panose="020B0604020202020204" pitchFamily="34" charset="0"/>
              </a:rPr>
              <a:t> anlæg/projekter – dog uden budget.</a:t>
            </a:r>
            <a:endParaRPr lang="da-DK" sz="20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800"/>
              </a:spcAft>
              <a:buNone/>
            </a:pPr>
            <a:r>
              <a:rPr lang="da-DK" sz="1800" kern="100" dirty="0">
                <a:effectLst/>
                <a:latin typeface="Cambria" panose="02040503050406030204" pitchFamily="18" charset="0"/>
                <a:ea typeface="Calibri" panose="020F0502020204030204" pitchFamily="34" charset="0"/>
                <a:cs typeface="Arial" panose="020B0604020202020204" pitchFamily="34" charset="0"/>
              </a:rPr>
              <a:t>Det indebærer at omkostningerne kommer på ”den rigtige” side i kvartalsrapporten, og vil fremgå som en udgift i regnskabet, under den bevillingstype som den vedrører. Dermed forstyrres den almindelige drift ikke af disse udgifter.</a:t>
            </a:r>
            <a:endParaRPr lang="da-DK" sz="2000" kern="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6041699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67AD53-62A8-A988-34A7-D3C9F74061D1}"/>
            </a:ext>
          </a:extLst>
        </p:cNvPr>
        <p:cNvGrpSpPr/>
        <p:nvPr/>
      </p:nvGrpSpPr>
      <p:grpSpPr>
        <a:xfrm>
          <a:off x="0" y="0"/>
          <a:ext cx="0" cy="0"/>
          <a:chOff x="0" y="0"/>
          <a:chExt cx="0" cy="0"/>
        </a:xfrm>
      </p:grpSpPr>
      <p:pic>
        <p:nvPicPr>
          <p:cNvPr id="4" name="Billede 3" descr="Et billede, der indeholder tekst, Font/skrifttype, logo, symbol&#10;&#10;AI-genereret indhold kan være ukorrekt.">
            <a:extLst>
              <a:ext uri="{FF2B5EF4-FFF2-40B4-BE49-F238E27FC236}">
                <a16:creationId xmlns:a16="http://schemas.microsoft.com/office/drawing/2014/main" id="{102CA496-C51C-86E3-787E-B4CB6C70EB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553" y="119364"/>
            <a:ext cx="3232014" cy="845296"/>
          </a:xfrm>
          <a:prstGeom prst="rect">
            <a:avLst/>
          </a:prstGeom>
        </p:spPr>
      </p:pic>
      <p:sp>
        <p:nvSpPr>
          <p:cNvPr id="3" name="Tekstfelt 2">
            <a:extLst>
              <a:ext uri="{FF2B5EF4-FFF2-40B4-BE49-F238E27FC236}">
                <a16:creationId xmlns:a16="http://schemas.microsoft.com/office/drawing/2014/main" id="{6C69311F-769A-F8B4-6D9F-F28F8592C537}"/>
              </a:ext>
            </a:extLst>
          </p:cNvPr>
          <p:cNvSpPr txBox="1"/>
          <p:nvPr/>
        </p:nvSpPr>
        <p:spPr>
          <a:xfrm>
            <a:off x="1168842" y="1769379"/>
            <a:ext cx="9183756" cy="2401170"/>
          </a:xfrm>
          <a:prstGeom prst="rect">
            <a:avLst/>
          </a:prstGeom>
          <a:noFill/>
        </p:spPr>
        <p:txBody>
          <a:bodyPr wrap="square">
            <a:spAutoFit/>
          </a:bodyPr>
          <a:lstStyle/>
          <a:p>
            <a:pPr hangingPunct="0">
              <a:spcBef>
                <a:spcPts val="1200"/>
              </a:spcBef>
              <a:spcAft>
                <a:spcPts val="300"/>
              </a:spcAft>
              <a:buNone/>
              <a:tabLst>
                <a:tab pos="1980565" algn="l"/>
              </a:tabLst>
            </a:pPr>
            <a:r>
              <a:rPr lang="da-DK" sz="1800" b="1" kern="100" spc="5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rPr>
              <a:t>Endnu ikke afsluttede projekt/anlægsbevillinger fra 2024 og frem</a:t>
            </a:r>
          </a:p>
          <a:p>
            <a:pPr>
              <a:lnSpc>
                <a:spcPct val="115000"/>
              </a:lnSpc>
              <a:spcAft>
                <a:spcPts val="800"/>
              </a:spcAft>
              <a:buNone/>
            </a:pPr>
            <a:r>
              <a:rPr lang="da-DK" sz="1800" kern="100" dirty="0">
                <a:effectLst/>
                <a:latin typeface="Cambria" panose="02040503050406030204" pitchFamily="18" charset="0"/>
                <a:ea typeface="Calibri" panose="020F0502020204030204" pitchFamily="34" charset="0"/>
                <a:cs typeface="Arial" panose="020B0604020202020204" pitchFamily="34" charset="0"/>
              </a:rPr>
              <a:t>Et projekt eller en anlægsbevilling der ikke er afsluttet ved året udgang, skal fortsættes i det kommende år. Den saldo som anlægsbevillingen udviste ved årets slutning vil stå på konto 741120 og saldoen for projektbevillingen vil stå på konto 741150. Men begge konti indeholder saldo for </a:t>
            </a:r>
            <a:r>
              <a:rPr lang="da-DK" sz="1800" i="1" kern="100" dirty="0">
                <a:effectLst/>
                <a:latin typeface="Cambria" panose="02040503050406030204" pitchFamily="18" charset="0"/>
                <a:ea typeface="Calibri" panose="020F0502020204030204" pitchFamily="34" charset="0"/>
                <a:cs typeface="Arial" panose="020B0604020202020204" pitchFamily="34" charset="0"/>
              </a:rPr>
              <a:t>alle</a:t>
            </a:r>
            <a:r>
              <a:rPr lang="da-DK" sz="1800" kern="100" dirty="0">
                <a:effectLst/>
                <a:latin typeface="Cambria" panose="02040503050406030204" pitchFamily="18" charset="0"/>
                <a:ea typeface="Calibri" panose="020F0502020204030204" pitchFamily="34" charset="0"/>
                <a:cs typeface="Arial" panose="020B0604020202020204" pitchFamily="34" charset="0"/>
              </a:rPr>
              <a:t> ikke afsluttede projekt- og anlægsbevillinger.</a:t>
            </a:r>
            <a:endParaRPr lang="da-DK" sz="20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800"/>
              </a:spcAft>
              <a:buNone/>
            </a:pPr>
            <a:r>
              <a:rPr lang="da-DK" sz="1800" kern="100" dirty="0">
                <a:effectLst/>
                <a:latin typeface="Cambria" panose="02040503050406030204" pitchFamily="18" charset="0"/>
                <a:ea typeface="Calibri" panose="020F0502020204030204" pitchFamily="34" charset="0"/>
                <a:cs typeface="Arial" panose="020B0604020202020204" pitchFamily="34" charset="0"/>
              </a:rPr>
              <a:t>Der arbejdes på en metode, der kan fordele saldi på de enkelte projekter og anlægsbevillinger ved årets begyndelse.</a:t>
            </a:r>
            <a:endParaRPr lang="da-DK" sz="2000" kern="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2288947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4E06FC-8CBF-CC7B-F064-270C8D415381}"/>
            </a:ext>
          </a:extLst>
        </p:cNvPr>
        <p:cNvGrpSpPr/>
        <p:nvPr/>
      </p:nvGrpSpPr>
      <p:grpSpPr>
        <a:xfrm>
          <a:off x="0" y="0"/>
          <a:ext cx="0" cy="0"/>
          <a:chOff x="0" y="0"/>
          <a:chExt cx="0" cy="0"/>
        </a:xfrm>
      </p:grpSpPr>
      <p:pic>
        <p:nvPicPr>
          <p:cNvPr id="4" name="Billede 3" descr="Et billede, der indeholder tekst, Font/skrifttype, logo, symbol&#10;&#10;AI-genereret indhold kan være ukorrekt.">
            <a:extLst>
              <a:ext uri="{FF2B5EF4-FFF2-40B4-BE49-F238E27FC236}">
                <a16:creationId xmlns:a16="http://schemas.microsoft.com/office/drawing/2014/main" id="{5B2AD54A-3427-E90C-6F85-4E81ECD991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553" y="119364"/>
            <a:ext cx="3232014" cy="845296"/>
          </a:xfrm>
          <a:prstGeom prst="rect">
            <a:avLst/>
          </a:prstGeom>
        </p:spPr>
      </p:pic>
      <p:sp>
        <p:nvSpPr>
          <p:cNvPr id="9" name="Tekstfelt 8">
            <a:extLst>
              <a:ext uri="{FF2B5EF4-FFF2-40B4-BE49-F238E27FC236}">
                <a16:creationId xmlns:a16="http://schemas.microsoft.com/office/drawing/2014/main" id="{EBE4200C-B9D8-6E2C-92C1-FF16E8D42F52}"/>
              </a:ext>
            </a:extLst>
          </p:cNvPr>
          <p:cNvSpPr txBox="1"/>
          <p:nvPr/>
        </p:nvSpPr>
        <p:spPr>
          <a:xfrm>
            <a:off x="6464843" y="321173"/>
            <a:ext cx="4601183" cy="369332"/>
          </a:xfrm>
          <a:prstGeom prst="rect">
            <a:avLst/>
          </a:prstGeom>
          <a:noFill/>
        </p:spPr>
        <p:txBody>
          <a:bodyPr wrap="square" rtlCol="0">
            <a:spAutoFit/>
          </a:bodyPr>
          <a:lstStyle/>
          <a:p>
            <a:r>
              <a:rPr lang="da-DK" b="1" dirty="0"/>
              <a:t>Formål 1000: artskonto 101810-101819</a:t>
            </a:r>
          </a:p>
        </p:txBody>
      </p:sp>
      <p:pic>
        <p:nvPicPr>
          <p:cNvPr id="10" name="Billede 9">
            <a:extLst>
              <a:ext uri="{FF2B5EF4-FFF2-40B4-BE49-F238E27FC236}">
                <a16:creationId xmlns:a16="http://schemas.microsoft.com/office/drawing/2014/main" id="{3F9FE478-6183-F6A2-D5C1-081A6E2805D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29222" y="2400299"/>
            <a:ext cx="9568480" cy="3299125"/>
          </a:xfrm>
          <a:prstGeom prst="rect">
            <a:avLst/>
          </a:prstGeom>
          <a:noFill/>
          <a:ln>
            <a:noFill/>
          </a:ln>
        </p:spPr>
      </p:pic>
    </p:spTree>
    <p:extLst>
      <p:ext uri="{BB962C8B-B14F-4D97-AF65-F5344CB8AC3E}">
        <p14:creationId xmlns:p14="http://schemas.microsoft.com/office/powerpoint/2010/main" val="21855319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DAC290-EA9E-F69F-2416-47FB69CFD5B3}"/>
            </a:ext>
          </a:extLst>
        </p:cNvPr>
        <p:cNvGrpSpPr/>
        <p:nvPr/>
      </p:nvGrpSpPr>
      <p:grpSpPr>
        <a:xfrm>
          <a:off x="0" y="0"/>
          <a:ext cx="0" cy="0"/>
          <a:chOff x="0" y="0"/>
          <a:chExt cx="0" cy="0"/>
        </a:xfrm>
      </p:grpSpPr>
      <p:pic>
        <p:nvPicPr>
          <p:cNvPr id="4" name="Billede 3" descr="Et billede, der indeholder tekst, Font/skrifttype, logo, symbol&#10;&#10;AI-genereret indhold kan være ukorrekt.">
            <a:extLst>
              <a:ext uri="{FF2B5EF4-FFF2-40B4-BE49-F238E27FC236}">
                <a16:creationId xmlns:a16="http://schemas.microsoft.com/office/drawing/2014/main" id="{FD46BAA0-2962-1702-1DA7-83AD9119B1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553" y="119364"/>
            <a:ext cx="3232014" cy="845296"/>
          </a:xfrm>
          <a:prstGeom prst="rect">
            <a:avLst/>
          </a:prstGeom>
        </p:spPr>
      </p:pic>
      <p:sp>
        <p:nvSpPr>
          <p:cNvPr id="2" name="Tekstfelt 1">
            <a:extLst>
              <a:ext uri="{FF2B5EF4-FFF2-40B4-BE49-F238E27FC236}">
                <a16:creationId xmlns:a16="http://schemas.microsoft.com/office/drawing/2014/main" id="{9BFDC10F-DF1F-83D5-8447-12F290504313}"/>
              </a:ext>
            </a:extLst>
          </p:cNvPr>
          <p:cNvSpPr txBox="1"/>
          <p:nvPr/>
        </p:nvSpPr>
        <p:spPr>
          <a:xfrm>
            <a:off x="4754880" y="437322"/>
            <a:ext cx="2210463" cy="369332"/>
          </a:xfrm>
          <a:prstGeom prst="rect">
            <a:avLst/>
          </a:prstGeom>
          <a:noFill/>
        </p:spPr>
        <p:txBody>
          <a:bodyPr wrap="square" rtlCol="0">
            <a:spAutoFit/>
          </a:bodyPr>
          <a:lstStyle/>
          <a:p>
            <a:r>
              <a:rPr lang="da-DK" b="1" dirty="0"/>
              <a:t>ÅRSAFSLUTNING</a:t>
            </a:r>
          </a:p>
        </p:txBody>
      </p:sp>
      <p:sp>
        <p:nvSpPr>
          <p:cNvPr id="5" name="Tekstfelt 4">
            <a:extLst>
              <a:ext uri="{FF2B5EF4-FFF2-40B4-BE49-F238E27FC236}">
                <a16:creationId xmlns:a16="http://schemas.microsoft.com/office/drawing/2014/main" id="{36924902-59A7-9ED4-CFB4-6BF9B005E0E6}"/>
              </a:ext>
            </a:extLst>
          </p:cNvPr>
          <p:cNvSpPr txBox="1"/>
          <p:nvPr/>
        </p:nvSpPr>
        <p:spPr>
          <a:xfrm>
            <a:off x="1391478" y="1815535"/>
            <a:ext cx="7951303" cy="2506840"/>
          </a:xfrm>
          <a:prstGeom prst="rect">
            <a:avLst/>
          </a:prstGeom>
          <a:noFill/>
        </p:spPr>
        <p:txBody>
          <a:bodyPr wrap="square">
            <a:spAutoFit/>
          </a:bodyPr>
          <a:lstStyle/>
          <a:p>
            <a:pPr>
              <a:lnSpc>
                <a:spcPct val="115000"/>
              </a:lnSpc>
              <a:spcAft>
                <a:spcPts val="800"/>
              </a:spcAft>
              <a:buNone/>
            </a:pPr>
            <a:r>
              <a:rPr lang="da-DK" sz="1800" b="1" kern="100" dirty="0">
                <a:effectLst/>
                <a:latin typeface="Cambria" panose="02040503050406030204" pitchFamily="18" charset="0"/>
                <a:ea typeface="Calibri" panose="020F0502020204030204" pitchFamily="34" charset="0"/>
                <a:cs typeface="Arial" panose="020B0604020202020204" pitchFamily="34" charset="0"/>
              </a:rPr>
              <a:t>Provstiudvalgskassen og de samlede menighedsråd i provstiet skal have samme beløb under formål:</a:t>
            </a:r>
            <a:endParaRPr lang="da-DK" sz="2000" b="1"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800"/>
              </a:spcAft>
              <a:buNone/>
            </a:pPr>
            <a:r>
              <a:rPr lang="da-DK" sz="1800" b="1" kern="100" dirty="0">
                <a:effectLst/>
                <a:latin typeface="Cambria" panose="02040503050406030204" pitchFamily="18" charset="0"/>
                <a:ea typeface="Calibri" panose="020F0502020204030204" pitchFamily="34" charset="0"/>
                <a:cs typeface="Arial" panose="020B0604020202020204" pitchFamily="34" charset="0"/>
              </a:rPr>
              <a:t>1700 og 1900 men i henholdsvis debet og kredit.</a:t>
            </a:r>
            <a:endParaRPr lang="da-DK" sz="2000" b="1"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800"/>
              </a:spcAft>
              <a:buNone/>
            </a:pPr>
            <a:r>
              <a:rPr lang="da-DK" sz="1800" b="1" kern="100" dirty="0">
                <a:effectLst/>
                <a:latin typeface="Cambria" panose="02040503050406030204" pitchFamily="18" charset="0"/>
                <a:ea typeface="Calibri" panose="020F0502020204030204" pitchFamily="34" charset="0"/>
                <a:cs typeface="Arial" panose="020B0604020202020204" pitchFamily="34" charset="0"/>
              </a:rPr>
              <a:t>Ved udbetaling fra puljer skal provstiudvalgskassen afstemme udbetalinger med de respektive modtagere, så udbetalinger og indbetalinger ligger på samme formål i henholdsvis debet og kredit, og at konti 4320XX/3320XX er anvendt.</a:t>
            </a:r>
            <a:endParaRPr lang="da-DK" sz="2000" b="1" kern="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2016941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141D8B-CA3B-A677-13AE-713FC2AB121D}"/>
            </a:ext>
          </a:extLst>
        </p:cNvPr>
        <p:cNvGrpSpPr/>
        <p:nvPr/>
      </p:nvGrpSpPr>
      <p:grpSpPr>
        <a:xfrm>
          <a:off x="0" y="0"/>
          <a:ext cx="0" cy="0"/>
          <a:chOff x="0" y="0"/>
          <a:chExt cx="0" cy="0"/>
        </a:xfrm>
      </p:grpSpPr>
      <p:pic>
        <p:nvPicPr>
          <p:cNvPr id="4" name="Billede 3" descr="Et billede, der indeholder tekst, Font/skrifttype, logo, symbol&#10;&#10;AI-genereret indhold kan være ukorrekt.">
            <a:extLst>
              <a:ext uri="{FF2B5EF4-FFF2-40B4-BE49-F238E27FC236}">
                <a16:creationId xmlns:a16="http://schemas.microsoft.com/office/drawing/2014/main" id="{C010AB79-12BE-7BF1-C97A-7BC8D4164B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553" y="119364"/>
            <a:ext cx="3232014" cy="845296"/>
          </a:xfrm>
          <a:prstGeom prst="rect">
            <a:avLst/>
          </a:prstGeom>
        </p:spPr>
      </p:pic>
      <p:sp>
        <p:nvSpPr>
          <p:cNvPr id="3" name="Tekstfelt 2">
            <a:extLst>
              <a:ext uri="{FF2B5EF4-FFF2-40B4-BE49-F238E27FC236}">
                <a16:creationId xmlns:a16="http://schemas.microsoft.com/office/drawing/2014/main" id="{1AFB9AB2-27F5-C8A6-B572-FD9A9B6C9E8B}"/>
              </a:ext>
            </a:extLst>
          </p:cNvPr>
          <p:cNvSpPr txBox="1"/>
          <p:nvPr/>
        </p:nvSpPr>
        <p:spPr>
          <a:xfrm>
            <a:off x="972046" y="1406897"/>
            <a:ext cx="9380551" cy="811504"/>
          </a:xfrm>
          <a:prstGeom prst="rect">
            <a:avLst/>
          </a:prstGeom>
          <a:noFill/>
        </p:spPr>
        <p:txBody>
          <a:bodyPr wrap="square">
            <a:spAutoFit/>
          </a:bodyPr>
          <a:lstStyle/>
          <a:p>
            <a:pPr>
              <a:lnSpc>
                <a:spcPct val="115000"/>
              </a:lnSpc>
              <a:spcAft>
                <a:spcPts val="800"/>
              </a:spcAft>
              <a:buNone/>
            </a:pPr>
            <a:r>
              <a:rPr lang="da-DK" sz="1800" b="1" kern="100" dirty="0">
                <a:effectLst/>
                <a:latin typeface="Cambria" panose="02040503050406030204" pitchFamily="18" charset="0"/>
                <a:ea typeface="Calibri" panose="020F0502020204030204" pitchFamily="34" charset="0"/>
                <a:cs typeface="Arial" panose="020B0604020202020204" pitchFamily="34" charset="0"/>
              </a:rPr>
              <a:t>Menighedsråd og selvstændige juridiske enheder skal have samme beløb under formål</a:t>
            </a:r>
            <a:endParaRPr lang="da-DK" sz="2000" b="1"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800"/>
              </a:spcAft>
              <a:buNone/>
            </a:pPr>
            <a:r>
              <a:rPr lang="da-DK" sz="1800" b="1" kern="100" dirty="0">
                <a:effectLst/>
                <a:latin typeface="Cambria" panose="02040503050406030204" pitchFamily="18" charset="0"/>
                <a:ea typeface="Calibri" panose="020F0502020204030204" pitchFamily="34" charset="0"/>
                <a:cs typeface="Arial" panose="020B0604020202020204" pitchFamily="34" charset="0"/>
              </a:rPr>
              <a:t>1300 men henholdsvis i debet og kredit.</a:t>
            </a:r>
            <a:endParaRPr lang="da-DK" sz="2000" b="1"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6" name="Tekstfelt 5">
            <a:extLst>
              <a:ext uri="{FF2B5EF4-FFF2-40B4-BE49-F238E27FC236}">
                <a16:creationId xmlns:a16="http://schemas.microsoft.com/office/drawing/2014/main" id="{63FDFFB9-F4B1-C4BB-FEEB-D474AE456AA0}"/>
              </a:ext>
            </a:extLst>
          </p:cNvPr>
          <p:cNvSpPr txBox="1"/>
          <p:nvPr/>
        </p:nvSpPr>
        <p:spPr>
          <a:xfrm>
            <a:off x="972046" y="2660638"/>
            <a:ext cx="9277185" cy="1027461"/>
          </a:xfrm>
          <a:prstGeom prst="rect">
            <a:avLst/>
          </a:prstGeom>
          <a:noFill/>
        </p:spPr>
        <p:txBody>
          <a:bodyPr wrap="square">
            <a:spAutoFit/>
          </a:bodyPr>
          <a:lstStyle/>
          <a:p>
            <a:pPr>
              <a:lnSpc>
                <a:spcPct val="115000"/>
              </a:lnSpc>
              <a:spcAft>
                <a:spcPts val="800"/>
              </a:spcAft>
              <a:buNone/>
            </a:pPr>
            <a:r>
              <a:rPr lang="da-DK" sz="1800" b="1" kern="100" dirty="0">
                <a:effectLst/>
                <a:latin typeface="Cambria" panose="02040503050406030204" pitchFamily="18" charset="0"/>
                <a:ea typeface="Calibri" panose="020F0502020204030204" pitchFamily="34" charset="0"/>
                <a:cs typeface="Arial" panose="020B0604020202020204" pitchFamily="34" charset="0"/>
              </a:rPr>
              <a:t>Provstiudvalgskassen og de menighedsråd, der deltager i fælles aktiviteter i provstiet, skal have samme saldo i 224010-224019 på specifikke formål men henholdsvis i debet og kredit.</a:t>
            </a:r>
            <a:endParaRPr lang="da-DK" sz="2000" b="1"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7" name="Tekstfelt 6">
            <a:extLst>
              <a:ext uri="{FF2B5EF4-FFF2-40B4-BE49-F238E27FC236}">
                <a16:creationId xmlns:a16="http://schemas.microsoft.com/office/drawing/2014/main" id="{15C796E8-9BE4-CA73-01FB-A4A4E86245D3}"/>
              </a:ext>
            </a:extLst>
          </p:cNvPr>
          <p:cNvSpPr txBox="1"/>
          <p:nvPr/>
        </p:nvSpPr>
        <p:spPr>
          <a:xfrm>
            <a:off x="972045" y="4235183"/>
            <a:ext cx="9666799" cy="663515"/>
          </a:xfrm>
          <a:prstGeom prst="rect">
            <a:avLst/>
          </a:prstGeom>
          <a:noFill/>
        </p:spPr>
        <p:txBody>
          <a:bodyPr wrap="square">
            <a:spAutoFit/>
          </a:bodyPr>
          <a:lstStyle/>
          <a:p>
            <a:pPr>
              <a:lnSpc>
                <a:spcPct val="107000"/>
              </a:lnSpc>
              <a:spcAft>
                <a:spcPts val="600"/>
              </a:spcAft>
              <a:buNone/>
            </a:pPr>
            <a:r>
              <a:rPr lang="da-DK" sz="1800" b="1" kern="100" dirty="0">
                <a:effectLst/>
                <a:latin typeface="Cambria" panose="02040503050406030204" pitchFamily="18" charset="0"/>
                <a:ea typeface="Aptos" panose="020B0004020202020204" pitchFamily="34" charset="0"/>
                <a:cs typeface="Times New Roman" panose="02020603050405020304" pitchFamily="18" charset="0"/>
              </a:rPr>
              <a:t>Menighedsråd der samarbejder, skal have samme saldo i konti 224020-224029 på specifikke formål men henholdsvis i debet og kredit.</a:t>
            </a:r>
          </a:p>
        </p:txBody>
      </p:sp>
    </p:spTree>
    <p:extLst>
      <p:ext uri="{BB962C8B-B14F-4D97-AF65-F5344CB8AC3E}">
        <p14:creationId xmlns:p14="http://schemas.microsoft.com/office/powerpoint/2010/main" val="26901440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E32064-6D6D-EBBF-21AA-ECC9812247A9}"/>
            </a:ext>
          </a:extLst>
        </p:cNvPr>
        <p:cNvGrpSpPr/>
        <p:nvPr/>
      </p:nvGrpSpPr>
      <p:grpSpPr>
        <a:xfrm>
          <a:off x="0" y="0"/>
          <a:ext cx="0" cy="0"/>
          <a:chOff x="0" y="0"/>
          <a:chExt cx="0" cy="0"/>
        </a:xfrm>
      </p:grpSpPr>
      <p:pic>
        <p:nvPicPr>
          <p:cNvPr id="4" name="Billede 3" descr="Et billede, der indeholder tekst, Font/skrifttype, logo, symbol&#10;&#10;AI-genereret indhold kan være ukorrekt.">
            <a:extLst>
              <a:ext uri="{FF2B5EF4-FFF2-40B4-BE49-F238E27FC236}">
                <a16:creationId xmlns:a16="http://schemas.microsoft.com/office/drawing/2014/main" id="{0D5B408F-57CA-F5A7-9D71-87E66FDF4F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553" y="119364"/>
            <a:ext cx="3232014" cy="845296"/>
          </a:xfrm>
          <a:prstGeom prst="rect">
            <a:avLst/>
          </a:prstGeom>
        </p:spPr>
      </p:pic>
      <p:pic>
        <p:nvPicPr>
          <p:cNvPr id="3" name="Grafik 2" descr="Spørgsmålstegn med massiv udfyldning">
            <a:extLst>
              <a:ext uri="{FF2B5EF4-FFF2-40B4-BE49-F238E27FC236}">
                <a16:creationId xmlns:a16="http://schemas.microsoft.com/office/drawing/2014/main" id="{74952061-A47D-F4B5-596D-0D0CEA1A1F8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57471" y="1152726"/>
            <a:ext cx="2902085" cy="2902085"/>
          </a:xfrm>
          <a:prstGeom prst="rect">
            <a:avLst/>
          </a:prstGeom>
        </p:spPr>
      </p:pic>
    </p:spTree>
    <p:extLst>
      <p:ext uri="{BB962C8B-B14F-4D97-AF65-F5344CB8AC3E}">
        <p14:creationId xmlns:p14="http://schemas.microsoft.com/office/powerpoint/2010/main" val="16155809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E6AF54-88FD-80D8-75AC-56B3B85D8162}"/>
            </a:ext>
          </a:extLst>
        </p:cNvPr>
        <p:cNvGrpSpPr/>
        <p:nvPr/>
      </p:nvGrpSpPr>
      <p:grpSpPr>
        <a:xfrm>
          <a:off x="0" y="0"/>
          <a:ext cx="0" cy="0"/>
          <a:chOff x="0" y="0"/>
          <a:chExt cx="0" cy="0"/>
        </a:xfrm>
      </p:grpSpPr>
      <p:pic>
        <p:nvPicPr>
          <p:cNvPr id="4" name="Billede 3" descr="Et billede, der indeholder tekst, Font/skrifttype, logo, symbol&#10;&#10;AI-genereret indhold kan være ukorrekt.">
            <a:extLst>
              <a:ext uri="{FF2B5EF4-FFF2-40B4-BE49-F238E27FC236}">
                <a16:creationId xmlns:a16="http://schemas.microsoft.com/office/drawing/2014/main" id="{2BD43735-59EC-CA83-469F-F07A82A7D5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553" y="119364"/>
            <a:ext cx="3232014" cy="845296"/>
          </a:xfrm>
          <a:prstGeom prst="rect">
            <a:avLst/>
          </a:prstGeom>
        </p:spPr>
      </p:pic>
      <p:pic>
        <p:nvPicPr>
          <p:cNvPr id="2" name="Billede 1" descr="Et billede, der indeholder tekst, skærmbillede, nummer/tal, linje/række&#10;&#10;AI-genereret indhold kan være ukorrekt.">
            <a:extLst>
              <a:ext uri="{FF2B5EF4-FFF2-40B4-BE49-F238E27FC236}">
                <a16:creationId xmlns:a16="http://schemas.microsoft.com/office/drawing/2014/main" id="{85FB2A8A-C9E7-BF24-1F90-45A9875B1C03}"/>
              </a:ext>
            </a:extLst>
          </p:cNvPr>
          <p:cNvPicPr>
            <a:picLocks noChangeAspect="1"/>
          </p:cNvPicPr>
          <p:nvPr/>
        </p:nvPicPr>
        <p:blipFill>
          <a:blip r:embed="rId3"/>
          <a:stretch>
            <a:fillRect/>
          </a:stretch>
        </p:blipFill>
        <p:spPr>
          <a:xfrm>
            <a:off x="121262" y="1429967"/>
            <a:ext cx="11949476" cy="3531140"/>
          </a:xfrm>
          <a:prstGeom prst="rect">
            <a:avLst/>
          </a:prstGeom>
        </p:spPr>
      </p:pic>
    </p:spTree>
    <p:extLst>
      <p:ext uri="{BB962C8B-B14F-4D97-AF65-F5344CB8AC3E}">
        <p14:creationId xmlns:p14="http://schemas.microsoft.com/office/powerpoint/2010/main" val="37480416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BCB9A5-3914-3B0B-C45F-EF9E4FF16B96}"/>
            </a:ext>
          </a:extLst>
        </p:cNvPr>
        <p:cNvGrpSpPr/>
        <p:nvPr/>
      </p:nvGrpSpPr>
      <p:grpSpPr>
        <a:xfrm>
          <a:off x="0" y="0"/>
          <a:ext cx="0" cy="0"/>
          <a:chOff x="0" y="0"/>
          <a:chExt cx="0" cy="0"/>
        </a:xfrm>
      </p:grpSpPr>
      <p:sp>
        <p:nvSpPr>
          <p:cNvPr id="3" name="Divisionstegn 2">
            <a:extLst>
              <a:ext uri="{FF2B5EF4-FFF2-40B4-BE49-F238E27FC236}">
                <a16:creationId xmlns:a16="http://schemas.microsoft.com/office/drawing/2014/main" id="{05BFC61A-7E89-ACBA-50DD-D7E69FDA03FE}"/>
              </a:ext>
            </a:extLst>
          </p:cNvPr>
          <p:cNvSpPr/>
          <p:nvPr/>
        </p:nvSpPr>
        <p:spPr>
          <a:xfrm rot="19446769">
            <a:off x="3600258" y="2174426"/>
            <a:ext cx="4858153" cy="1420238"/>
          </a:xfrm>
          <a:prstGeom prst="mathDivid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4" name="Billede 3" descr="Et billede, der indeholder tekst, Font/skrifttype, logo, symbol&#10;&#10;AI-genereret indhold kan være ukorrekt.">
            <a:extLst>
              <a:ext uri="{FF2B5EF4-FFF2-40B4-BE49-F238E27FC236}">
                <a16:creationId xmlns:a16="http://schemas.microsoft.com/office/drawing/2014/main" id="{D68F44D4-FCAE-67FA-EC0D-E8A60F2379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553" y="119364"/>
            <a:ext cx="3232014" cy="845296"/>
          </a:xfrm>
          <a:prstGeom prst="rect">
            <a:avLst/>
          </a:prstGeom>
        </p:spPr>
      </p:pic>
      <p:sp>
        <p:nvSpPr>
          <p:cNvPr id="2" name="Tekstfelt 1">
            <a:extLst>
              <a:ext uri="{FF2B5EF4-FFF2-40B4-BE49-F238E27FC236}">
                <a16:creationId xmlns:a16="http://schemas.microsoft.com/office/drawing/2014/main" id="{FE1BFCB0-E92C-E029-EFAB-25858D403D33}"/>
              </a:ext>
            </a:extLst>
          </p:cNvPr>
          <p:cNvSpPr txBox="1"/>
          <p:nvPr/>
        </p:nvSpPr>
        <p:spPr>
          <a:xfrm>
            <a:off x="3894456" y="2659559"/>
            <a:ext cx="4994340" cy="769441"/>
          </a:xfrm>
          <a:prstGeom prst="rect">
            <a:avLst/>
          </a:prstGeom>
          <a:noFill/>
        </p:spPr>
        <p:txBody>
          <a:bodyPr wrap="square" rtlCol="0">
            <a:spAutoFit/>
          </a:bodyPr>
          <a:lstStyle/>
          <a:p>
            <a:r>
              <a:rPr lang="da-DK" sz="4400" b="1" dirty="0"/>
              <a:t>Formål 1100:</a:t>
            </a:r>
          </a:p>
        </p:txBody>
      </p:sp>
    </p:spTree>
    <p:extLst>
      <p:ext uri="{BB962C8B-B14F-4D97-AF65-F5344CB8AC3E}">
        <p14:creationId xmlns:p14="http://schemas.microsoft.com/office/powerpoint/2010/main" val="1120295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0" fill="hold"/>
                                        <p:tgtEl>
                                          <p:spTgt spid="3"/>
                                        </p:tgtEl>
                                        <p:attrNameLst>
                                          <p:attrName>ppt_x</p:attrName>
                                        </p:attrNameLst>
                                      </p:cBhvr>
                                      <p:tavLst>
                                        <p:tav tm="0">
                                          <p:val>
                                            <p:strVal val="#ppt_x"/>
                                          </p:val>
                                        </p:tav>
                                        <p:tav tm="100000">
                                          <p:val>
                                            <p:strVal val="#ppt_x"/>
                                          </p:val>
                                        </p:tav>
                                      </p:tavLst>
                                    </p:anim>
                                    <p:anim calcmode="lin" valueType="num">
                                      <p:cBhvr additive="base">
                                        <p:cTn id="8" dur="5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832324-AEE8-A1DB-8449-B40FF608642C}"/>
            </a:ext>
          </a:extLst>
        </p:cNvPr>
        <p:cNvGrpSpPr/>
        <p:nvPr/>
      </p:nvGrpSpPr>
      <p:grpSpPr>
        <a:xfrm>
          <a:off x="0" y="0"/>
          <a:ext cx="0" cy="0"/>
          <a:chOff x="0" y="0"/>
          <a:chExt cx="0" cy="0"/>
        </a:xfrm>
      </p:grpSpPr>
      <p:pic>
        <p:nvPicPr>
          <p:cNvPr id="4" name="Billede 3" descr="Et billede, der indeholder tekst, Font/skrifttype, logo, symbol&#10;&#10;AI-genereret indhold kan være ukorrekt.">
            <a:extLst>
              <a:ext uri="{FF2B5EF4-FFF2-40B4-BE49-F238E27FC236}">
                <a16:creationId xmlns:a16="http://schemas.microsoft.com/office/drawing/2014/main" id="{FF8E3E6C-BBF0-8FCF-09D4-FF99540BC7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553" y="119364"/>
            <a:ext cx="3232014" cy="845296"/>
          </a:xfrm>
          <a:prstGeom prst="rect">
            <a:avLst/>
          </a:prstGeom>
        </p:spPr>
      </p:pic>
      <p:sp>
        <p:nvSpPr>
          <p:cNvPr id="2" name="Tekstfelt 1">
            <a:extLst>
              <a:ext uri="{FF2B5EF4-FFF2-40B4-BE49-F238E27FC236}">
                <a16:creationId xmlns:a16="http://schemas.microsoft.com/office/drawing/2014/main" id="{36FDF1CD-1435-B38C-C138-100A42E0C3CC}"/>
              </a:ext>
            </a:extLst>
          </p:cNvPr>
          <p:cNvSpPr txBox="1"/>
          <p:nvPr/>
        </p:nvSpPr>
        <p:spPr>
          <a:xfrm>
            <a:off x="6464843" y="321173"/>
            <a:ext cx="4601183" cy="369332"/>
          </a:xfrm>
          <a:prstGeom prst="rect">
            <a:avLst/>
          </a:prstGeom>
          <a:noFill/>
        </p:spPr>
        <p:txBody>
          <a:bodyPr wrap="square" rtlCol="0">
            <a:spAutoFit/>
          </a:bodyPr>
          <a:lstStyle/>
          <a:p>
            <a:r>
              <a:rPr lang="da-DK" b="1" dirty="0"/>
              <a:t>Formål 1200: artskonto 101820-101823</a:t>
            </a:r>
          </a:p>
        </p:txBody>
      </p:sp>
      <p:sp>
        <p:nvSpPr>
          <p:cNvPr id="8" name="Tekstfelt 7">
            <a:extLst>
              <a:ext uri="{FF2B5EF4-FFF2-40B4-BE49-F238E27FC236}">
                <a16:creationId xmlns:a16="http://schemas.microsoft.com/office/drawing/2014/main" id="{D268F44B-0D97-47DB-ADD2-15A0CD45C52B}"/>
              </a:ext>
            </a:extLst>
          </p:cNvPr>
          <p:cNvSpPr txBox="1"/>
          <p:nvPr/>
        </p:nvSpPr>
        <p:spPr>
          <a:xfrm>
            <a:off x="4422436" y="1196502"/>
            <a:ext cx="4147631" cy="646331"/>
          </a:xfrm>
          <a:prstGeom prst="rect">
            <a:avLst/>
          </a:prstGeom>
          <a:noFill/>
        </p:spPr>
        <p:txBody>
          <a:bodyPr wrap="square" rtlCol="0">
            <a:spAutoFit/>
          </a:bodyPr>
          <a:lstStyle/>
          <a:p>
            <a:r>
              <a:rPr lang="da-DK" b="1" dirty="0"/>
              <a:t>Selvstændige juridiske enheder, ligning </a:t>
            </a:r>
            <a:r>
              <a:rPr lang="da-DK" b="1" dirty="0">
                <a:solidFill>
                  <a:srgbClr val="FF0000"/>
                </a:solidFill>
              </a:rPr>
              <a:t>direkte</a:t>
            </a:r>
            <a:r>
              <a:rPr lang="da-DK" b="1" dirty="0"/>
              <a:t> fra kommunen</a:t>
            </a:r>
          </a:p>
        </p:txBody>
      </p:sp>
      <p:pic>
        <p:nvPicPr>
          <p:cNvPr id="10" name="Billede 9">
            <a:extLst>
              <a:ext uri="{FF2B5EF4-FFF2-40B4-BE49-F238E27FC236}">
                <a16:creationId xmlns:a16="http://schemas.microsoft.com/office/drawing/2014/main" id="{9AF28356-1B1B-7A51-50A2-268235279767}"/>
              </a:ext>
            </a:extLst>
          </p:cNvPr>
          <p:cNvPicPr>
            <a:picLocks noChangeAspect="1"/>
          </p:cNvPicPr>
          <p:nvPr/>
        </p:nvPicPr>
        <p:blipFill>
          <a:blip r:embed="rId3"/>
          <a:stretch>
            <a:fillRect/>
          </a:stretch>
        </p:blipFill>
        <p:spPr>
          <a:xfrm>
            <a:off x="588789" y="2847975"/>
            <a:ext cx="7040736" cy="2667608"/>
          </a:xfrm>
          <a:prstGeom prst="rect">
            <a:avLst/>
          </a:prstGeom>
        </p:spPr>
      </p:pic>
    </p:spTree>
    <p:extLst>
      <p:ext uri="{BB962C8B-B14F-4D97-AF65-F5344CB8AC3E}">
        <p14:creationId xmlns:p14="http://schemas.microsoft.com/office/powerpoint/2010/main" val="7831887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8629BE-D32D-E9F2-835C-A361B3FF725C}"/>
            </a:ext>
          </a:extLst>
        </p:cNvPr>
        <p:cNvGrpSpPr/>
        <p:nvPr/>
      </p:nvGrpSpPr>
      <p:grpSpPr>
        <a:xfrm>
          <a:off x="0" y="0"/>
          <a:ext cx="0" cy="0"/>
          <a:chOff x="0" y="0"/>
          <a:chExt cx="0" cy="0"/>
        </a:xfrm>
      </p:grpSpPr>
      <p:pic>
        <p:nvPicPr>
          <p:cNvPr id="4" name="Billede 3" descr="Et billede, der indeholder tekst, Font/skrifttype, logo, symbol&#10;&#10;AI-genereret indhold kan være ukorrekt.">
            <a:extLst>
              <a:ext uri="{FF2B5EF4-FFF2-40B4-BE49-F238E27FC236}">
                <a16:creationId xmlns:a16="http://schemas.microsoft.com/office/drawing/2014/main" id="{0B6710CB-4951-3293-51DF-AB14DFA1FD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553" y="119364"/>
            <a:ext cx="3232014" cy="845296"/>
          </a:xfrm>
          <a:prstGeom prst="rect">
            <a:avLst/>
          </a:prstGeom>
        </p:spPr>
      </p:pic>
      <p:sp>
        <p:nvSpPr>
          <p:cNvPr id="2" name="Tekstfelt 1">
            <a:extLst>
              <a:ext uri="{FF2B5EF4-FFF2-40B4-BE49-F238E27FC236}">
                <a16:creationId xmlns:a16="http://schemas.microsoft.com/office/drawing/2014/main" id="{94474BEB-1F26-0F42-ECE7-745577E1DF1E}"/>
              </a:ext>
            </a:extLst>
          </p:cNvPr>
          <p:cNvSpPr txBox="1"/>
          <p:nvPr/>
        </p:nvSpPr>
        <p:spPr>
          <a:xfrm>
            <a:off x="6464843" y="321173"/>
            <a:ext cx="4601183" cy="369332"/>
          </a:xfrm>
          <a:prstGeom prst="rect">
            <a:avLst/>
          </a:prstGeom>
          <a:noFill/>
        </p:spPr>
        <p:txBody>
          <a:bodyPr wrap="square" rtlCol="0">
            <a:spAutoFit/>
          </a:bodyPr>
          <a:lstStyle/>
          <a:p>
            <a:r>
              <a:rPr lang="da-DK" b="1" dirty="0"/>
              <a:t>Formål 1300: artskonto 3320XX</a:t>
            </a:r>
          </a:p>
        </p:txBody>
      </p:sp>
      <p:sp>
        <p:nvSpPr>
          <p:cNvPr id="3" name="Tekstfelt 2">
            <a:extLst>
              <a:ext uri="{FF2B5EF4-FFF2-40B4-BE49-F238E27FC236}">
                <a16:creationId xmlns:a16="http://schemas.microsoft.com/office/drawing/2014/main" id="{989CB13D-4922-C1D9-8CE1-A98A0E750A94}"/>
              </a:ext>
            </a:extLst>
          </p:cNvPr>
          <p:cNvSpPr txBox="1"/>
          <p:nvPr/>
        </p:nvSpPr>
        <p:spPr>
          <a:xfrm>
            <a:off x="2289976" y="1192695"/>
            <a:ext cx="7013050" cy="646331"/>
          </a:xfrm>
          <a:prstGeom prst="rect">
            <a:avLst/>
          </a:prstGeom>
          <a:noFill/>
        </p:spPr>
        <p:txBody>
          <a:bodyPr wrap="square" rtlCol="0">
            <a:spAutoFit/>
          </a:bodyPr>
          <a:lstStyle/>
          <a:p>
            <a:r>
              <a:rPr lang="da-DK" b="1" dirty="0"/>
              <a:t>Selvstændige juridiske enheder – modtagelse af ligning fra anden kirkekasse</a:t>
            </a:r>
          </a:p>
        </p:txBody>
      </p:sp>
      <p:pic>
        <p:nvPicPr>
          <p:cNvPr id="6" name="Billede 5">
            <a:extLst>
              <a:ext uri="{FF2B5EF4-FFF2-40B4-BE49-F238E27FC236}">
                <a16:creationId xmlns:a16="http://schemas.microsoft.com/office/drawing/2014/main" id="{B43FFBCB-FAF9-CA06-4117-AD7ABBD00941}"/>
              </a:ext>
            </a:extLst>
          </p:cNvPr>
          <p:cNvPicPr>
            <a:picLocks noChangeAspect="1"/>
          </p:cNvPicPr>
          <p:nvPr/>
        </p:nvPicPr>
        <p:blipFill>
          <a:blip r:embed="rId3"/>
          <a:stretch>
            <a:fillRect/>
          </a:stretch>
        </p:blipFill>
        <p:spPr>
          <a:xfrm>
            <a:off x="2487052" y="2560914"/>
            <a:ext cx="5977360" cy="2264714"/>
          </a:xfrm>
          <a:prstGeom prst="rect">
            <a:avLst/>
          </a:prstGeom>
        </p:spPr>
      </p:pic>
    </p:spTree>
    <p:extLst>
      <p:ext uri="{BB962C8B-B14F-4D97-AF65-F5344CB8AC3E}">
        <p14:creationId xmlns:p14="http://schemas.microsoft.com/office/powerpoint/2010/main" val="40946599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80AF1F-47C1-8ADD-1396-7CE077B9A6B3}"/>
            </a:ext>
          </a:extLst>
        </p:cNvPr>
        <p:cNvGrpSpPr/>
        <p:nvPr/>
      </p:nvGrpSpPr>
      <p:grpSpPr>
        <a:xfrm>
          <a:off x="0" y="0"/>
          <a:ext cx="0" cy="0"/>
          <a:chOff x="0" y="0"/>
          <a:chExt cx="0" cy="0"/>
        </a:xfrm>
      </p:grpSpPr>
      <p:pic>
        <p:nvPicPr>
          <p:cNvPr id="4" name="Billede 3" descr="Et billede, der indeholder tekst, Font/skrifttype, logo, symbol&#10;&#10;AI-genereret indhold kan være ukorrekt.">
            <a:extLst>
              <a:ext uri="{FF2B5EF4-FFF2-40B4-BE49-F238E27FC236}">
                <a16:creationId xmlns:a16="http://schemas.microsoft.com/office/drawing/2014/main" id="{049DDBE1-9FFE-E2A6-B73D-7811D08667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553" y="119364"/>
            <a:ext cx="3232014" cy="845296"/>
          </a:xfrm>
          <a:prstGeom prst="rect">
            <a:avLst/>
          </a:prstGeom>
        </p:spPr>
      </p:pic>
      <p:sp>
        <p:nvSpPr>
          <p:cNvPr id="2" name="Tekstfelt 1">
            <a:extLst>
              <a:ext uri="{FF2B5EF4-FFF2-40B4-BE49-F238E27FC236}">
                <a16:creationId xmlns:a16="http://schemas.microsoft.com/office/drawing/2014/main" id="{54948477-A27C-C781-2333-58FDECAB6F70}"/>
              </a:ext>
            </a:extLst>
          </p:cNvPr>
          <p:cNvSpPr txBox="1"/>
          <p:nvPr/>
        </p:nvSpPr>
        <p:spPr>
          <a:xfrm>
            <a:off x="6464843" y="321173"/>
            <a:ext cx="4601183" cy="369332"/>
          </a:xfrm>
          <a:prstGeom prst="rect">
            <a:avLst/>
          </a:prstGeom>
          <a:noFill/>
        </p:spPr>
        <p:txBody>
          <a:bodyPr wrap="square" rtlCol="0">
            <a:spAutoFit/>
          </a:bodyPr>
          <a:lstStyle/>
          <a:p>
            <a:r>
              <a:rPr lang="da-DK" b="1" dirty="0"/>
              <a:t>Formål 1300: artskonto 4320XX</a:t>
            </a:r>
          </a:p>
        </p:txBody>
      </p:sp>
      <p:sp>
        <p:nvSpPr>
          <p:cNvPr id="3" name="Tekstfelt 2">
            <a:extLst>
              <a:ext uri="{FF2B5EF4-FFF2-40B4-BE49-F238E27FC236}">
                <a16:creationId xmlns:a16="http://schemas.microsoft.com/office/drawing/2014/main" id="{61D49CA6-E2BE-D673-9E33-FF33808F95E1}"/>
              </a:ext>
            </a:extLst>
          </p:cNvPr>
          <p:cNvSpPr txBox="1"/>
          <p:nvPr/>
        </p:nvSpPr>
        <p:spPr>
          <a:xfrm>
            <a:off x="2289976" y="1192695"/>
            <a:ext cx="7013050" cy="646331"/>
          </a:xfrm>
          <a:prstGeom prst="rect">
            <a:avLst/>
          </a:prstGeom>
          <a:noFill/>
        </p:spPr>
        <p:txBody>
          <a:bodyPr wrap="square" rtlCol="0">
            <a:spAutoFit/>
          </a:bodyPr>
          <a:lstStyle/>
          <a:p>
            <a:r>
              <a:rPr lang="da-DK" b="1" dirty="0"/>
              <a:t>Kirkekassen – afsendelse af ligning til en </a:t>
            </a:r>
            <a:r>
              <a:rPr lang="da-DK" b="1" u="sng" dirty="0"/>
              <a:t>selvstændig juridisk enhed</a:t>
            </a:r>
          </a:p>
        </p:txBody>
      </p:sp>
      <p:pic>
        <p:nvPicPr>
          <p:cNvPr id="7" name="Billede 6">
            <a:extLst>
              <a:ext uri="{FF2B5EF4-FFF2-40B4-BE49-F238E27FC236}">
                <a16:creationId xmlns:a16="http://schemas.microsoft.com/office/drawing/2014/main" id="{566DCCC3-35D3-A354-2C2B-460E8A314D34}"/>
              </a:ext>
            </a:extLst>
          </p:cNvPr>
          <p:cNvPicPr>
            <a:picLocks noChangeAspect="1"/>
          </p:cNvPicPr>
          <p:nvPr/>
        </p:nvPicPr>
        <p:blipFill>
          <a:blip r:embed="rId3"/>
          <a:stretch>
            <a:fillRect/>
          </a:stretch>
        </p:blipFill>
        <p:spPr>
          <a:xfrm>
            <a:off x="409416" y="2847974"/>
            <a:ext cx="8134509" cy="1930759"/>
          </a:xfrm>
          <a:prstGeom prst="rect">
            <a:avLst/>
          </a:prstGeom>
        </p:spPr>
      </p:pic>
      <p:sp>
        <p:nvSpPr>
          <p:cNvPr id="8" name="Tekstfelt 7">
            <a:extLst>
              <a:ext uri="{FF2B5EF4-FFF2-40B4-BE49-F238E27FC236}">
                <a16:creationId xmlns:a16="http://schemas.microsoft.com/office/drawing/2014/main" id="{71E1469F-3EE3-4A4E-CAD6-F0D54058EACA}"/>
              </a:ext>
            </a:extLst>
          </p:cNvPr>
          <p:cNvSpPr txBox="1"/>
          <p:nvPr/>
        </p:nvSpPr>
        <p:spPr>
          <a:xfrm>
            <a:off x="6380844" y="2478642"/>
            <a:ext cx="1642021" cy="369332"/>
          </a:xfrm>
          <a:prstGeom prst="rect">
            <a:avLst/>
          </a:prstGeom>
          <a:noFill/>
        </p:spPr>
        <p:txBody>
          <a:bodyPr wrap="square" rtlCol="0">
            <a:spAutoFit/>
          </a:bodyPr>
          <a:lstStyle/>
          <a:p>
            <a:r>
              <a:rPr lang="da-DK" b="1" dirty="0"/>
              <a:t>Formål 1300:</a:t>
            </a:r>
          </a:p>
        </p:txBody>
      </p:sp>
      <p:sp>
        <p:nvSpPr>
          <p:cNvPr id="9" name="Tekstfelt 8">
            <a:extLst>
              <a:ext uri="{FF2B5EF4-FFF2-40B4-BE49-F238E27FC236}">
                <a16:creationId xmlns:a16="http://schemas.microsoft.com/office/drawing/2014/main" id="{522C3245-ABE9-C0B3-A44D-9D01FF56E928}"/>
              </a:ext>
            </a:extLst>
          </p:cNvPr>
          <p:cNvSpPr txBox="1"/>
          <p:nvPr/>
        </p:nvSpPr>
        <p:spPr>
          <a:xfrm>
            <a:off x="561815" y="2458278"/>
            <a:ext cx="1642021" cy="369332"/>
          </a:xfrm>
          <a:prstGeom prst="rect">
            <a:avLst/>
          </a:prstGeom>
          <a:noFill/>
        </p:spPr>
        <p:txBody>
          <a:bodyPr wrap="square" rtlCol="0">
            <a:spAutoFit/>
          </a:bodyPr>
          <a:lstStyle/>
          <a:p>
            <a:r>
              <a:rPr lang="da-DK" b="1" dirty="0"/>
              <a:t>Formål 1000:</a:t>
            </a:r>
          </a:p>
        </p:txBody>
      </p:sp>
      <p:sp>
        <p:nvSpPr>
          <p:cNvPr id="10" name="Tekstfelt 9">
            <a:extLst>
              <a:ext uri="{FF2B5EF4-FFF2-40B4-BE49-F238E27FC236}">
                <a16:creationId xmlns:a16="http://schemas.microsoft.com/office/drawing/2014/main" id="{9AF41AE2-CDC5-201B-6F07-2D53AFE605E3}"/>
              </a:ext>
            </a:extLst>
          </p:cNvPr>
          <p:cNvSpPr txBox="1"/>
          <p:nvPr/>
        </p:nvSpPr>
        <p:spPr>
          <a:xfrm>
            <a:off x="1264257" y="5669280"/>
            <a:ext cx="7279668" cy="369332"/>
          </a:xfrm>
          <a:prstGeom prst="rect">
            <a:avLst/>
          </a:prstGeom>
          <a:noFill/>
        </p:spPr>
        <p:txBody>
          <a:bodyPr wrap="square" rtlCol="0">
            <a:spAutoFit/>
          </a:bodyPr>
          <a:lstStyle/>
          <a:p>
            <a:r>
              <a:rPr lang="da-DK" dirty="0"/>
              <a:t>Husk at henvise til samarbejdet, så udgiften fremgår af regnskabet.</a:t>
            </a:r>
          </a:p>
        </p:txBody>
      </p:sp>
    </p:spTree>
    <p:extLst>
      <p:ext uri="{BB962C8B-B14F-4D97-AF65-F5344CB8AC3E}">
        <p14:creationId xmlns:p14="http://schemas.microsoft.com/office/powerpoint/2010/main" val="12861465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291825-EFC6-6259-8E12-CB114738CD97}"/>
            </a:ext>
          </a:extLst>
        </p:cNvPr>
        <p:cNvGrpSpPr/>
        <p:nvPr/>
      </p:nvGrpSpPr>
      <p:grpSpPr>
        <a:xfrm>
          <a:off x="0" y="0"/>
          <a:ext cx="0" cy="0"/>
          <a:chOff x="0" y="0"/>
          <a:chExt cx="0" cy="0"/>
        </a:xfrm>
      </p:grpSpPr>
      <p:pic>
        <p:nvPicPr>
          <p:cNvPr id="5" name="Billede 4">
            <a:extLst>
              <a:ext uri="{FF2B5EF4-FFF2-40B4-BE49-F238E27FC236}">
                <a16:creationId xmlns:a16="http://schemas.microsoft.com/office/drawing/2014/main" id="{C6668195-9EB8-1443-51E9-95A03D93E15E}"/>
              </a:ext>
            </a:extLst>
          </p:cNvPr>
          <p:cNvPicPr>
            <a:picLocks noChangeAspect="1"/>
          </p:cNvPicPr>
          <p:nvPr/>
        </p:nvPicPr>
        <p:blipFill>
          <a:blip r:embed="rId2"/>
          <a:stretch>
            <a:fillRect/>
          </a:stretch>
        </p:blipFill>
        <p:spPr>
          <a:xfrm>
            <a:off x="4071839" y="680619"/>
            <a:ext cx="6051280" cy="6059803"/>
          </a:xfrm>
          <a:prstGeom prst="rect">
            <a:avLst/>
          </a:prstGeom>
        </p:spPr>
      </p:pic>
      <p:pic>
        <p:nvPicPr>
          <p:cNvPr id="4" name="Billede 3" descr="Et billede, der indeholder tekst, Font/skrifttype, logo, symbol&#10;&#10;AI-genereret indhold kan være ukorrekt.">
            <a:extLst>
              <a:ext uri="{FF2B5EF4-FFF2-40B4-BE49-F238E27FC236}">
                <a16:creationId xmlns:a16="http://schemas.microsoft.com/office/drawing/2014/main" id="{DF4B5FFE-21A7-7702-D985-A4CFA5EDEB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553" y="119364"/>
            <a:ext cx="3232014" cy="845296"/>
          </a:xfrm>
          <a:prstGeom prst="rect">
            <a:avLst/>
          </a:prstGeom>
        </p:spPr>
      </p:pic>
      <p:sp>
        <p:nvSpPr>
          <p:cNvPr id="2" name="Tekstfelt 1">
            <a:extLst>
              <a:ext uri="{FF2B5EF4-FFF2-40B4-BE49-F238E27FC236}">
                <a16:creationId xmlns:a16="http://schemas.microsoft.com/office/drawing/2014/main" id="{79D58D81-18DA-4153-78B1-3A7F6E5D21F8}"/>
              </a:ext>
            </a:extLst>
          </p:cNvPr>
          <p:cNvSpPr txBox="1"/>
          <p:nvPr/>
        </p:nvSpPr>
        <p:spPr>
          <a:xfrm>
            <a:off x="4071839" y="311287"/>
            <a:ext cx="4601183" cy="369332"/>
          </a:xfrm>
          <a:prstGeom prst="rect">
            <a:avLst/>
          </a:prstGeom>
          <a:noFill/>
        </p:spPr>
        <p:txBody>
          <a:bodyPr wrap="square" rtlCol="0">
            <a:spAutoFit/>
          </a:bodyPr>
          <a:lstStyle/>
          <a:p>
            <a:r>
              <a:rPr lang="da-DK" b="1" dirty="0"/>
              <a:t>Formål 1700: artskonto 4320XX</a:t>
            </a:r>
          </a:p>
        </p:txBody>
      </p:sp>
      <mc:AlternateContent xmlns:mc="http://schemas.openxmlformats.org/markup-compatibility/2006" xmlns:p14="http://schemas.microsoft.com/office/powerpoint/2010/main">
        <mc:Choice Requires="p14">
          <p:contentPart p14:bwMode="auto" r:id="rId4">
            <p14:nvContentPartPr>
              <p14:cNvPr id="7" name="Håndskrift 6">
                <a:extLst>
                  <a:ext uri="{FF2B5EF4-FFF2-40B4-BE49-F238E27FC236}">
                    <a16:creationId xmlns:a16="http://schemas.microsoft.com/office/drawing/2014/main" id="{0833352B-BDE6-D968-99E7-CBC514F0B56F}"/>
                  </a:ext>
                </a:extLst>
              </p14:cNvPr>
              <p14:cNvContentPartPr/>
              <p14:nvPr/>
            </p14:nvContentPartPr>
            <p14:xfrm>
              <a:off x="7624894" y="1717419"/>
              <a:ext cx="1136160" cy="392760"/>
            </p14:xfrm>
          </p:contentPart>
        </mc:Choice>
        <mc:Fallback xmlns="">
          <p:pic>
            <p:nvPicPr>
              <p:cNvPr id="7" name="Håndskrift 6">
                <a:extLst>
                  <a:ext uri="{FF2B5EF4-FFF2-40B4-BE49-F238E27FC236}">
                    <a16:creationId xmlns:a16="http://schemas.microsoft.com/office/drawing/2014/main" id="{0833352B-BDE6-D968-99E7-CBC514F0B56F}"/>
                  </a:ext>
                </a:extLst>
              </p:cNvPr>
              <p:cNvPicPr/>
              <p:nvPr/>
            </p:nvPicPr>
            <p:blipFill>
              <a:blip r:embed="rId5"/>
              <a:stretch>
                <a:fillRect/>
              </a:stretch>
            </p:blipFill>
            <p:spPr>
              <a:xfrm>
                <a:off x="7562254" y="1654419"/>
                <a:ext cx="1261800" cy="5184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Håndskrift 8">
                <a:extLst>
                  <a:ext uri="{FF2B5EF4-FFF2-40B4-BE49-F238E27FC236}">
                    <a16:creationId xmlns:a16="http://schemas.microsoft.com/office/drawing/2014/main" id="{9039B137-5428-537E-16E2-6BBD46EB9F97}"/>
                  </a:ext>
                </a:extLst>
              </p14:cNvPr>
              <p14:cNvContentPartPr/>
              <p14:nvPr/>
            </p14:nvContentPartPr>
            <p14:xfrm>
              <a:off x="8810014" y="1287939"/>
              <a:ext cx="1049760" cy="119880"/>
            </p14:xfrm>
          </p:contentPart>
        </mc:Choice>
        <mc:Fallback xmlns="">
          <p:pic>
            <p:nvPicPr>
              <p:cNvPr id="9" name="Håndskrift 8">
                <a:extLst>
                  <a:ext uri="{FF2B5EF4-FFF2-40B4-BE49-F238E27FC236}">
                    <a16:creationId xmlns:a16="http://schemas.microsoft.com/office/drawing/2014/main" id="{9039B137-5428-537E-16E2-6BBD46EB9F97}"/>
                  </a:ext>
                </a:extLst>
              </p:cNvPr>
              <p:cNvPicPr/>
              <p:nvPr/>
            </p:nvPicPr>
            <p:blipFill>
              <a:blip r:embed="rId7"/>
              <a:stretch>
                <a:fillRect/>
              </a:stretch>
            </p:blipFill>
            <p:spPr>
              <a:xfrm>
                <a:off x="8747014" y="1224939"/>
                <a:ext cx="1175400" cy="2455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 name="Håndskrift 9">
                <a:extLst>
                  <a:ext uri="{FF2B5EF4-FFF2-40B4-BE49-F238E27FC236}">
                    <a16:creationId xmlns:a16="http://schemas.microsoft.com/office/drawing/2014/main" id="{039723DC-F5D9-6B2A-D59F-E14F97DF1227}"/>
                  </a:ext>
                </a:extLst>
              </p14:cNvPr>
              <p14:cNvContentPartPr/>
              <p14:nvPr/>
            </p14:nvContentPartPr>
            <p14:xfrm>
              <a:off x="8810014" y="1518699"/>
              <a:ext cx="366120" cy="360"/>
            </p14:xfrm>
          </p:contentPart>
        </mc:Choice>
        <mc:Fallback xmlns="">
          <p:pic>
            <p:nvPicPr>
              <p:cNvPr id="10" name="Håndskrift 9">
                <a:extLst>
                  <a:ext uri="{FF2B5EF4-FFF2-40B4-BE49-F238E27FC236}">
                    <a16:creationId xmlns:a16="http://schemas.microsoft.com/office/drawing/2014/main" id="{039723DC-F5D9-6B2A-D59F-E14F97DF1227}"/>
                  </a:ext>
                </a:extLst>
              </p:cNvPr>
              <p:cNvPicPr/>
              <p:nvPr/>
            </p:nvPicPr>
            <p:blipFill>
              <a:blip r:embed="rId9"/>
              <a:stretch>
                <a:fillRect/>
              </a:stretch>
            </p:blipFill>
            <p:spPr>
              <a:xfrm>
                <a:off x="8747014" y="1455699"/>
                <a:ext cx="491760" cy="126000"/>
              </a:xfrm>
              <a:prstGeom prst="rect">
                <a:avLst/>
              </a:prstGeom>
            </p:spPr>
          </p:pic>
        </mc:Fallback>
      </mc:AlternateContent>
      <p:sp>
        <p:nvSpPr>
          <p:cNvPr id="11" name="Tekstfelt 10">
            <a:extLst>
              <a:ext uri="{FF2B5EF4-FFF2-40B4-BE49-F238E27FC236}">
                <a16:creationId xmlns:a16="http://schemas.microsoft.com/office/drawing/2014/main" id="{27E59829-F170-C8D3-6FC8-AC9B4FF01552}"/>
              </a:ext>
            </a:extLst>
          </p:cNvPr>
          <p:cNvSpPr txBox="1"/>
          <p:nvPr/>
        </p:nvSpPr>
        <p:spPr>
          <a:xfrm>
            <a:off x="707666" y="1913799"/>
            <a:ext cx="2210463" cy="923330"/>
          </a:xfrm>
          <a:prstGeom prst="rect">
            <a:avLst/>
          </a:prstGeom>
          <a:noFill/>
        </p:spPr>
        <p:txBody>
          <a:bodyPr wrap="square" rtlCol="0">
            <a:spAutoFit/>
          </a:bodyPr>
          <a:lstStyle/>
          <a:p>
            <a:r>
              <a:rPr lang="da-DK" dirty="0"/>
              <a:t>Returnering af ligningsmidler til projekter eller anlæg</a:t>
            </a:r>
          </a:p>
        </p:txBody>
      </p:sp>
    </p:spTree>
    <p:extLst>
      <p:ext uri="{BB962C8B-B14F-4D97-AF65-F5344CB8AC3E}">
        <p14:creationId xmlns:p14="http://schemas.microsoft.com/office/powerpoint/2010/main" val="5542404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078CEF-0EB3-C85F-E324-04AC8365B241}"/>
            </a:ext>
          </a:extLst>
        </p:cNvPr>
        <p:cNvGrpSpPr/>
        <p:nvPr/>
      </p:nvGrpSpPr>
      <p:grpSpPr>
        <a:xfrm>
          <a:off x="0" y="0"/>
          <a:ext cx="0" cy="0"/>
          <a:chOff x="0" y="0"/>
          <a:chExt cx="0" cy="0"/>
        </a:xfrm>
      </p:grpSpPr>
      <p:sp>
        <p:nvSpPr>
          <p:cNvPr id="3" name="Divisionstegn 2">
            <a:extLst>
              <a:ext uri="{FF2B5EF4-FFF2-40B4-BE49-F238E27FC236}">
                <a16:creationId xmlns:a16="http://schemas.microsoft.com/office/drawing/2014/main" id="{CE671812-2DE6-B1C2-4477-E9AEE632A495}"/>
              </a:ext>
            </a:extLst>
          </p:cNvPr>
          <p:cNvSpPr/>
          <p:nvPr/>
        </p:nvSpPr>
        <p:spPr>
          <a:xfrm rot="19446769">
            <a:off x="3600258" y="2174426"/>
            <a:ext cx="4858153" cy="1420238"/>
          </a:xfrm>
          <a:prstGeom prst="mathDivid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4" name="Billede 3" descr="Et billede, der indeholder tekst, Font/skrifttype, logo, symbol&#10;&#10;AI-genereret indhold kan være ukorrekt.">
            <a:extLst>
              <a:ext uri="{FF2B5EF4-FFF2-40B4-BE49-F238E27FC236}">
                <a16:creationId xmlns:a16="http://schemas.microsoft.com/office/drawing/2014/main" id="{F4B47493-F1F8-0BA6-229E-BF9EA34C37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553" y="119364"/>
            <a:ext cx="3232014" cy="845296"/>
          </a:xfrm>
          <a:prstGeom prst="rect">
            <a:avLst/>
          </a:prstGeom>
        </p:spPr>
      </p:pic>
      <p:sp>
        <p:nvSpPr>
          <p:cNvPr id="2" name="Tekstfelt 1">
            <a:extLst>
              <a:ext uri="{FF2B5EF4-FFF2-40B4-BE49-F238E27FC236}">
                <a16:creationId xmlns:a16="http://schemas.microsoft.com/office/drawing/2014/main" id="{85054DEC-582D-FFA4-4884-F315F3823C26}"/>
              </a:ext>
            </a:extLst>
          </p:cNvPr>
          <p:cNvSpPr txBox="1"/>
          <p:nvPr/>
        </p:nvSpPr>
        <p:spPr>
          <a:xfrm>
            <a:off x="3894456" y="2659559"/>
            <a:ext cx="4994340" cy="769441"/>
          </a:xfrm>
          <a:prstGeom prst="rect">
            <a:avLst/>
          </a:prstGeom>
          <a:noFill/>
        </p:spPr>
        <p:txBody>
          <a:bodyPr wrap="square" rtlCol="0">
            <a:spAutoFit/>
          </a:bodyPr>
          <a:lstStyle/>
          <a:p>
            <a:r>
              <a:rPr lang="da-DK" sz="4400" b="1" dirty="0"/>
              <a:t>Formål 1800:</a:t>
            </a:r>
          </a:p>
        </p:txBody>
      </p:sp>
    </p:spTree>
    <p:extLst>
      <p:ext uri="{BB962C8B-B14F-4D97-AF65-F5344CB8AC3E}">
        <p14:creationId xmlns:p14="http://schemas.microsoft.com/office/powerpoint/2010/main" val="160765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0" fill="hold"/>
                                        <p:tgtEl>
                                          <p:spTgt spid="3"/>
                                        </p:tgtEl>
                                        <p:attrNameLst>
                                          <p:attrName>ppt_x</p:attrName>
                                        </p:attrNameLst>
                                      </p:cBhvr>
                                      <p:tavLst>
                                        <p:tav tm="0">
                                          <p:val>
                                            <p:strVal val="#ppt_x"/>
                                          </p:val>
                                        </p:tav>
                                        <p:tav tm="100000">
                                          <p:val>
                                            <p:strVal val="#ppt_x"/>
                                          </p:val>
                                        </p:tav>
                                      </p:tavLst>
                                    </p:anim>
                                    <p:anim calcmode="lin" valueType="num">
                                      <p:cBhvr additive="base">
                                        <p:cTn id="8" dur="5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88</TotalTime>
  <Words>526</Words>
  <Application>Microsoft Office PowerPoint</Application>
  <PresentationFormat>Widescreen</PresentationFormat>
  <Paragraphs>40</Paragraphs>
  <Slides>22</Slides>
  <Notes>0</Notes>
  <HiddenSlides>0</HiddenSlides>
  <MMClips>0</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22</vt:i4>
      </vt:variant>
    </vt:vector>
  </HeadingPairs>
  <TitlesOfParts>
    <vt:vector size="28" baseType="lpstr">
      <vt:lpstr>Aptos</vt:lpstr>
      <vt:lpstr>Aptos Display</vt:lpstr>
      <vt:lpstr>Arial</vt:lpstr>
      <vt:lpstr>Calibri</vt:lpstr>
      <vt:lpstr>Cambria</vt:lpstr>
      <vt:lpstr>Office-tema</vt:lpstr>
      <vt:lpstr>Webinar  </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Lone Paepke</dc:creator>
  <cp:lastModifiedBy>Marlene Laursen</cp:lastModifiedBy>
  <cp:revision>3</cp:revision>
  <dcterms:created xsi:type="dcterms:W3CDTF">2025-09-25T11:55:26Z</dcterms:created>
  <dcterms:modified xsi:type="dcterms:W3CDTF">2025-11-27T12:28:05Z</dcterms:modified>
</cp:coreProperties>
</file>