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76" r:id="rId6"/>
    <p:sldId id="277" r:id="rId7"/>
    <p:sldId id="260" r:id="rId8"/>
    <p:sldId id="287" r:id="rId9"/>
    <p:sldId id="263" r:id="rId10"/>
    <p:sldId id="265" r:id="rId11"/>
    <p:sldId id="264" r:id="rId12"/>
    <p:sldId id="269" r:id="rId13"/>
    <p:sldId id="262" r:id="rId14"/>
    <p:sldId id="284" r:id="rId15"/>
    <p:sldId id="266" r:id="rId16"/>
    <p:sldId id="270" r:id="rId17"/>
    <p:sldId id="271" r:id="rId18"/>
    <p:sldId id="267" r:id="rId19"/>
    <p:sldId id="279" r:id="rId20"/>
    <p:sldId id="268" r:id="rId21"/>
    <p:sldId id="285" r:id="rId22"/>
    <p:sldId id="286" r:id="rId23"/>
    <p:sldId id="272" r:id="rId24"/>
    <p:sldId id="273" r:id="rId25"/>
    <p:sldId id="280" r:id="rId26"/>
    <p:sldId id="281" r:id="rId27"/>
    <p:sldId id="282" r:id="rId28"/>
    <p:sldId id="261" r:id="rId29"/>
    <p:sldId id="274" r:id="rId30"/>
    <p:sldId id="275" r:id="rId31"/>
  </p:sldIdLst>
  <p:sldSz cx="12192000" cy="6858000"/>
  <p:notesSz cx="6808788" cy="9940925"/>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1162AA-B7DE-4395-9B2C-0ECBDEEABB0F}" v="6" dt="2025-10-28T06:44:47.300"/>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60"/>
  </p:normalViewPr>
  <p:slideViewPr>
    <p:cSldViewPr snapToGrid="0">
      <p:cViewPr varScale="1">
        <p:scale>
          <a:sx n="70" d="100"/>
          <a:sy n="70" d="100"/>
        </p:scale>
        <p:origin x="46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6T06:55:12.574"/>
    </inkml:context>
    <inkml:brush xml:id="br0">
      <inkml:brushProperty name="width" value="0.35" units="cm"/>
      <inkml:brushProperty name="height" value="0.35" units="cm"/>
      <inkml:brushProperty name="color" value="#FFFFFF"/>
    </inkml:brush>
  </inkml:definitions>
  <inkml:trace contextRef="#ctx0" brushRef="#br0">3156 1090 23944,'-3155'-1090'0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6T07:05:25.166"/>
    </inkml:context>
    <inkml:brush xml:id="br0">
      <inkml:brushProperty name="width" value="0.35" units="cm"/>
      <inkml:brushProperty name="height" value="0.35" units="cm"/>
      <inkml:brushProperty name="color" value="#FFFFFF"/>
    </inkml:brush>
  </inkml:definitions>
  <inkml:trace contextRef="#ctx0" brushRef="#br0">1 330 24575,'24'2'0,"1"1"0,-1 0 0,0 2 0,40 14 0,-36-10 0,1-2 0,54 8 0,402-9 0,-267-9 0,171 17 0,-327-10 0,199-1 0,-14-1 0,-117 8 0,61 2 0,-150-12 0,19-1 0,1 2 0,74 12 0,-89-7 0,0-2 0,0-1 0,82-7 0,-126 3 0,0 1 0,1 0 0,-1-1 0,0 1 0,0-1 0,1 0 0,-1 1 0,0-1 0,0 0 0,0-1 0,0 1 0,0 0 0,0 0 0,0-1 0,0 0 0,-1 1 0,1-1 0,0 0 0,-1 1 0,0-1 0,1 0 0,-1 0 0,0 0 0,0 0 0,0-1 0,0 1 0,0 0 0,-1 0 0,1-1 0,-1 1 0,1 0 0,-1-1 0,0 1 0,0 0 0,0-1 0,-1-3 0,0-11 0,-1 0 0,-1 1 0,-1 0 0,-6-20 0,3 15 0,0-7 0,5 18 0,0 0 0,-1 0 0,0 0 0,-1 0 0,-9-17 0,10 23 0,1 1 0,-1 0 0,0 0 0,0 0 0,0 0 0,0 1 0,-1-1 0,1 1 0,-1 0 0,0 0 0,1 0 0,-1 0 0,0 1 0,0-1 0,0 1 0,0 0 0,0 1 0,-7-2 0,-27-1 0,-44 2 0,57 2 0,0-1 0,0-2 0,0 0 0,0-1 0,-25-8 0,-4-2 0,0 1 0,-1 3 0,-86-2 0,65 9 0,32 2 0,-81-11 0,31-2 0,-120 1 0,147 10 0,-355 1 0,-36-2 0,200-17-1365</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6T07:07:42.417"/>
    </inkml:context>
    <inkml:brush xml:id="br0">
      <inkml:brushProperty name="width" value="0.35" units="cm"/>
      <inkml:brushProperty name="height" value="0.35" units="cm"/>
      <inkml:brushProperty name="color" value="#FFFFFF"/>
    </inkml:brush>
  </inkml:definitions>
  <inkml:trace contextRef="#ctx0" brushRef="#br0">1 112 24575,'9'-6'0,"0"0"0,0 1 0,1 0 0,0 1 0,0 0 0,0 1 0,1 0 0,-1 0 0,21-2 0,7-3 0,29-9 0,1 3 0,1 3 0,-1 3 0,89 0 0,-132 8 0,-18-1 0,0 0 0,0 1 0,0 0 0,0 1 0,0-1 0,0 1 0,0 1 0,11 3 0,-17-5 0,-1 0 0,0 0 0,1 0 0,-1 1 0,0-1 0,1 0 0,-1 0 0,0 0 0,1 1 0,-1-1 0,0 0 0,1 0 0,-1 1 0,0-1 0,0 0 0,1 0 0,-1 1 0,0-1 0,0 0 0,0 1 0,0-1 0,1 0 0,-1 1 0,0-1 0,0 0 0,0 1 0,0-1 0,0 0 0,0 1 0,0-1 0,0 1 0,0-1 0,0 0 0,0 1 0,0-1 0,0 0 0,0 1 0,-1 0 0,-13 12 0,-27 7 0,38-19 0,-23 10 0,0-1 0,-1-1 0,0-1 0,-1-1 0,1-2 0,-1-1 0,0-1 0,-40-1 0,33-6 0,52-3 0,58-5 0,328 4 0,-237 10 0,456-2 0,-613 1 10,0 0-1,0 0 0,-1 1 1,1 0-1,0 1 1,-1-1-1,1 2 1,14 7-1,24 9-1459</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6T07:08:00.930"/>
    </inkml:context>
    <inkml:brush xml:id="br0">
      <inkml:brushProperty name="width" value="0.35" units="cm"/>
      <inkml:brushProperty name="height" value="0.35" units="cm"/>
      <inkml:brushProperty name="color" value="#FFFFFF"/>
    </inkml:brush>
  </inkml:definitions>
  <inkml:trace contextRef="#ctx0" brushRef="#br0">0 287 24527,'3512'-286'0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6T07:08:07.384"/>
    </inkml:context>
    <inkml:brush xml:id="br0">
      <inkml:brushProperty name="width" value="0.35" units="cm"/>
      <inkml:brushProperty name="height" value="0.35" units="cm"/>
      <inkml:brushProperty name="color" value="#FFFFFF"/>
    </inkml:brush>
  </inkml:definitions>
  <inkml:trace contextRef="#ctx0" brushRef="#br0">1 223 24575,'-1'-9'0,"2"-1"0,-1 0 0,1 0 0,1 1 0,0-1 0,0 1 0,1-1 0,0 1 0,0 0 0,7-13 0,-7 18 0,1-1 0,-1 1 0,1 0 0,-1 0 0,1 0 0,0 1 0,1-1 0,-1 1 0,0 0 0,1 0 0,0 0 0,0 1 0,0-1 0,0 1 0,0 1 0,0-1 0,1 1 0,-1 0 0,0 0 0,7 0 0,74-4 0,-48 3 0,48-7 0,87-17 0,-96 21 6,112 4 0,-78 3-1383</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6T07:12:04.152"/>
    </inkml:context>
    <inkml:brush xml:id="br0">
      <inkml:brushProperty name="width" value="0.35" units="cm"/>
      <inkml:brushProperty name="height" value="0.35" units="cm"/>
      <inkml:brushProperty name="color" value="#FFFFFF"/>
    </inkml:brush>
  </inkml:definitions>
  <inkml:trace contextRef="#ctx0" brushRef="#br0">1 83 24575,'515'0'0,"-489"-1"0,0-2 0,34-7 0,-32 4 0,48-2 0,-74 8 0,49-1 0,85-14 0,-44 0 0,1 3 0,102 0 0,-182 13 0,1 0 0,0 1 0,-1 0 0,1 1 0,-1 1 0,0 0 0,15 7 0,-19-7 0,0 1 0,0-1 0,0 2 0,0-1 0,-1 1 0,0 0 0,0 1 0,-1 0 0,1 0 0,7 11 0,-15-18 0,0 1 0,1-1 0,-1 1 0,0-1 0,1 1 0,-1-1 0,0 1 0,0-1 0,1 1 0,-1-1 0,0 1 0,0 0 0,0-1 0,0 1 0,0-1 0,0 1 0,0 0 0,0-1 0,0 1 0,0-1 0,0 1 0,0 0 0,0-1 0,0 1 0,0-1 0,-1 1 0,1-1 0,0 1 0,0-1 0,-1 1 0,1-1 0,-1 1 0,1 0 0,-23 9 0,-34-4 0,55-6 0,-78 2 0,-98 6 0,-34 6 0,103-9 0,-161 29 0,183-20 0,44-7 0,-45 11 0,49-8-455,1-2 0,-51 4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6T07:12:07.215"/>
    </inkml:context>
    <inkml:brush xml:id="br0">
      <inkml:brushProperty name="width" value="0.35" units="cm"/>
      <inkml:brushProperty name="height" value="0.35" units="cm"/>
      <inkml:brushProperty name="color" value="#FFFFFF"/>
    </inkml:brush>
  </inkml:definitions>
  <inkml:trace contextRef="#ctx0" brushRef="#br0">0 83 24477,'893'-83'0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6T07:12:23.104"/>
    </inkml:context>
    <inkml:brush xml:id="br0">
      <inkml:brushProperty name="width" value="0.35" units="cm"/>
      <inkml:brushProperty name="height" value="0.35" units="cm"/>
      <inkml:brushProperty name="color" value="#FFFFFF"/>
    </inkml:brush>
  </inkml:definitions>
  <inkml:trace contextRef="#ctx0" brushRef="#br0">0 22 24426,'905'-22'0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6T07:12:29.757"/>
    </inkml:context>
    <inkml:brush xml:id="br0">
      <inkml:brushProperty name="width" value="0.35" units="cm"/>
      <inkml:brushProperty name="height" value="0.35" units="cm"/>
      <inkml:brushProperty name="color" value="#FFFFFF"/>
    </inkml:brush>
  </inkml:definitions>
  <inkml:trace contextRef="#ctx0" brushRef="#br0">148 0 24560,'-148'305'0,"1450"326"0,-1154-937 0,-1450-324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6T07:12:04.152"/>
    </inkml:context>
    <inkml:brush xml:id="br0">
      <inkml:brushProperty name="width" value="0.35" units="cm"/>
      <inkml:brushProperty name="height" value="0.35" units="cm"/>
      <inkml:brushProperty name="color" value="#FFFFFF"/>
    </inkml:brush>
  </inkml:definitions>
  <inkml:trace contextRef="#ctx0" brushRef="#br0">1 83 24575,'515'0'0,"-489"-1"0,0-2 0,34-7 0,-32 4 0,48-2 0,-74 8 0,49-1 0,85-14 0,-44 0 0,1 3 0,102 0 0,-182 13 0,1 0 0,0 1 0,-1 0 0,1 1 0,-1 1 0,0 0 0,15 7 0,-19-7 0,0 1 0,0-1 0,0 2 0,0-1 0,-1 1 0,0 0 0,0 1 0,-1 0 0,1 0 0,7 11 0,-15-18 0,0 1 0,1-1 0,-1 1 0,0-1 0,1 1 0,-1-1 0,0 1 0,0-1 0,1 1 0,-1-1 0,0 1 0,0 0 0,0-1 0,0 1 0,0-1 0,0 1 0,0 0 0,0-1 0,0 1 0,0-1 0,0 1 0,0 0 0,0-1 0,0 1 0,0-1 0,-1 1 0,1-1 0,0 1 0,0-1 0,-1 1 0,1-1 0,-1 1 0,1 0 0,-23 9 0,-34-4 0,55-6 0,-78 2 0,-98 6 0,-34 6 0,103-9 0,-161 29 0,183-20 0,44-7 0,-45 11 0,49-8-455,1-2 0,-51 4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6T07:12:07.215"/>
    </inkml:context>
    <inkml:brush xml:id="br0">
      <inkml:brushProperty name="width" value="0.35" units="cm"/>
      <inkml:brushProperty name="height" value="0.35" units="cm"/>
      <inkml:brushProperty name="color" value="#FFFFFF"/>
    </inkml:brush>
  </inkml:definitions>
  <inkml:trace contextRef="#ctx0" brushRef="#br0">0 83 24477,'893'-83'0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6T06:55:21.956"/>
    </inkml:context>
    <inkml:brush xml:id="br0">
      <inkml:brushProperty name="width" value="0.35" units="cm"/>
      <inkml:brushProperty name="height" value="0.35" units="cm"/>
      <inkml:brushProperty name="color" value="#FFFFFF"/>
    </inkml:brush>
  </inkml:definitions>
  <inkml:trace contextRef="#ctx0" brushRef="#br0">0 0 24502,'2915'332'0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6T07:12:23.104"/>
    </inkml:context>
    <inkml:brush xml:id="br0">
      <inkml:brushProperty name="width" value="0.35" units="cm"/>
      <inkml:brushProperty name="height" value="0.35" units="cm"/>
      <inkml:brushProperty name="color" value="#FFFFFF"/>
    </inkml:brush>
  </inkml:definitions>
  <inkml:trace contextRef="#ctx0" brushRef="#br0">0 22 24426,'905'-22'0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6T07:12:29.757"/>
    </inkml:context>
    <inkml:brush xml:id="br0">
      <inkml:brushProperty name="width" value="0.35" units="cm"/>
      <inkml:brushProperty name="height" value="0.35" units="cm"/>
      <inkml:brushProperty name="color" value="#FFFFFF"/>
    </inkml:brush>
  </inkml:definitions>
  <inkml:trace contextRef="#ctx0" brushRef="#br0">148 0 24560,'-148'305'0,"1450"326"0,-1154-937 0,-1450-324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6T12:28:16.693"/>
    </inkml:context>
    <inkml:brush xml:id="br0">
      <inkml:brushProperty name="width" value="0.35" units="cm"/>
      <inkml:brushProperty name="height" value="0.35" units="cm"/>
      <inkml:brushProperty name="color" value="#FFFFFF"/>
    </inkml:brush>
  </inkml:definitions>
  <inkml:trace contextRef="#ctx0" brushRef="#br0">0 0 24376,'1789'0'0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6T12:28:20.339"/>
    </inkml:context>
    <inkml:brush xml:id="br0">
      <inkml:brushProperty name="width" value="0.35" units="cm"/>
      <inkml:brushProperty name="height" value="0.35" units="cm"/>
      <inkml:brushProperty name="color" value="#FFFFFF"/>
    </inkml:brush>
  </inkml:definitions>
  <inkml:trace contextRef="#ctx0" brushRef="#br0">0 0 24264,'1924'0'0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6T12:28:30.916"/>
    </inkml:context>
    <inkml:brush xml:id="br0">
      <inkml:brushProperty name="width" value="0.35" units="cm"/>
      <inkml:brushProperty name="height" value="0.35" units="cm"/>
      <inkml:brushProperty name="color" value="#FFFFFF"/>
    </inkml:brush>
  </inkml:definitions>
  <inkml:trace contextRef="#ctx0" brushRef="#br0">0 0 24438,'3270'0'0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6T07:13:11.661"/>
    </inkml:context>
    <inkml:brush xml:id="br0">
      <inkml:brushProperty name="width" value="0.35" units="cm"/>
      <inkml:brushProperty name="height" value="0.35" units="cm"/>
      <inkml:brushProperty name="color" value="#FFFFFF"/>
    </inkml:brush>
  </inkml:definitions>
  <inkml:trace contextRef="#ctx0" brushRef="#br0">0 0 24575</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6T07:13:11.661"/>
    </inkml:context>
    <inkml:brush xml:id="br0">
      <inkml:brushProperty name="width" value="0.35" units="cm"/>
      <inkml:brushProperty name="height" value="0.35" units="cm"/>
      <inkml:brushProperty name="color" value="#FFFFFF"/>
    </inkml:brush>
  </inkml:definitions>
  <inkml:trace contextRef="#ctx0" brushRef="#br0">0 0 24575</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6T07:13:11.661"/>
    </inkml:context>
    <inkml:brush xml:id="br0">
      <inkml:brushProperty name="width" value="0.35" units="cm"/>
      <inkml:brushProperty name="height" value="0.35" units="cm"/>
      <inkml:brushProperty name="color" value="#FFFFFF"/>
    </inkml:brush>
  </inkml:definitions>
  <inkml:trace contextRef="#ctx0" brushRef="#br0">0 0 24575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6T06:55:29.599"/>
    </inkml:context>
    <inkml:brush xml:id="br0">
      <inkml:brushProperty name="width" value="0.35" units="cm"/>
      <inkml:brushProperty name="height" value="0.35" units="cm"/>
      <inkml:brushProperty name="color" value="#FFFFFF"/>
    </inkml:brush>
  </inkml:definitions>
  <inkml:trace contextRef="#ctx0" brushRef="#br0">0 0 24575,'1017'0'-1365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6T07:01:40.897"/>
    </inkml:context>
    <inkml:brush xml:id="br0">
      <inkml:brushProperty name="width" value="0.35" units="cm"/>
      <inkml:brushProperty name="height" value="0.35" units="cm"/>
      <inkml:brushProperty name="color" value="#FFFFFF"/>
    </inkml:brush>
  </inkml:definitions>
  <inkml:trace contextRef="#ctx0" brushRef="#br0">1 89 24575,'21'-8'0,"0"0"0,1 1 0,0 2 0,0 0 0,38-3 0,-21 2 0,183-18 0,330 6 0,212 19 0,-747 0-240,0 0-1,30 8 1,-39-7-404</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6T07:04:55.484"/>
    </inkml:context>
    <inkml:brush xml:id="br0">
      <inkml:brushProperty name="width" value="0.35" units="cm"/>
      <inkml:brushProperty name="height" value="0.35" units="cm"/>
      <inkml:brushProperty name="color" value="#FFFFFF"/>
    </inkml:brush>
  </inkml:definitions>
  <inkml:trace contextRef="#ctx0" brushRef="#br0">0 0 24427,'2452'376'0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6T07:05:00.906"/>
    </inkml:context>
    <inkml:brush xml:id="br0">
      <inkml:brushProperty name="width" value="0.35" units="cm"/>
      <inkml:brushProperty name="height" value="0.35" units="cm"/>
      <inkml:brushProperty name="color" value="#FFFFFF"/>
    </inkml:brush>
  </inkml:definitions>
  <inkml:trace contextRef="#ctx0" brushRef="#br0">0 0 24575,'4'0'0,"8"0"0,18 0 0,18 0 0,9 0 0,6 0 0,-4 0 0,-9 0 0,-8 0 0,-5 0 0,4 0 0,1 0 0,2 0 0,-3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6T07:05:02.745"/>
    </inkml:context>
    <inkml:brush xml:id="br0">
      <inkml:brushProperty name="width" value="0.35" units="cm"/>
      <inkml:brushProperty name="height" value="0.35" units="cm"/>
      <inkml:brushProperty name="color" value="#FFFFFF"/>
    </inkml:brush>
  </inkml:definitions>
  <inkml:trace contextRef="#ctx0" brushRef="#br0">0 0 24575,'658'0'0,"-632"2"0,0 0 0,-1 1 0,0 2 0,0 1 0,0 0 0,-1 2 0,0 1 0,0 1 0,-1 1 0,25 16 0,93 44-1365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6T07:05:04.548"/>
    </inkml:context>
    <inkml:brush xml:id="br0">
      <inkml:brushProperty name="width" value="0.35" units="cm"/>
      <inkml:brushProperty name="height" value="0.35" units="cm"/>
      <inkml:brushProperty name="color" value="#FFFFFF"/>
    </inkml:brush>
  </inkml:definitions>
  <inkml:trace contextRef="#ctx0" brushRef="#br0">1 95 24575,'90'-4'0,"94"-16"0,-17 1 0,53 17 0,-154 4 0,1-3 0,90-12 0,47-25-1365</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6T07:05:19.818"/>
    </inkml:context>
    <inkml:brush xml:id="br0">
      <inkml:brushProperty name="width" value="0.35" units="cm"/>
      <inkml:brushProperty name="height" value="0.35" units="cm"/>
      <inkml:brushProperty name="color" value="#FFFFFF"/>
    </inkml:brush>
  </inkml:definitions>
  <inkml:trace contextRef="#ctx0" brushRef="#br0">0 1 24575,'0'4'0,"0"4"0,0 6 0,0 11 0,0 5 0,0 1 0,4-1 0,1-1 0,-1-3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0D0156-0962-2CC6-6837-82E8A073032A}"/>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52E126E1-D94E-A66A-E984-4CECDE7AC7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16D04363-DF9A-1880-E6CB-0FCD8660E428}"/>
              </a:ext>
            </a:extLst>
          </p:cNvPr>
          <p:cNvSpPr>
            <a:spLocks noGrp="1"/>
          </p:cNvSpPr>
          <p:nvPr>
            <p:ph type="dt" sz="half" idx="10"/>
          </p:nvPr>
        </p:nvSpPr>
        <p:spPr/>
        <p:txBody>
          <a:bodyPr/>
          <a:lstStyle/>
          <a:p>
            <a:fld id="{9EA2D5DF-055F-4898-8BC8-FD0FA6F8330F}" type="datetimeFigureOut">
              <a:rPr lang="da-DK" smtClean="0"/>
              <a:t>27-11-2025</a:t>
            </a:fld>
            <a:endParaRPr lang="da-DK"/>
          </a:p>
        </p:txBody>
      </p:sp>
      <p:sp>
        <p:nvSpPr>
          <p:cNvPr id="5" name="Pladsholder til sidefod 4">
            <a:extLst>
              <a:ext uri="{FF2B5EF4-FFF2-40B4-BE49-F238E27FC236}">
                <a16:creationId xmlns:a16="http://schemas.microsoft.com/office/drawing/2014/main" id="{A05A58B6-C259-4764-C717-CEF9C653C018}"/>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9EAACF3B-26EE-D11E-175C-06C1DABA4E53}"/>
              </a:ext>
            </a:extLst>
          </p:cNvPr>
          <p:cNvSpPr>
            <a:spLocks noGrp="1"/>
          </p:cNvSpPr>
          <p:nvPr>
            <p:ph type="sldNum" sz="quarter" idx="12"/>
          </p:nvPr>
        </p:nvSpPr>
        <p:spPr/>
        <p:txBody>
          <a:bodyPr/>
          <a:lstStyle/>
          <a:p>
            <a:fld id="{FA750DCA-EFE1-4DB8-9576-3C277D7329A0}" type="slidenum">
              <a:rPr lang="da-DK" smtClean="0"/>
              <a:t>‹nr.›</a:t>
            </a:fld>
            <a:endParaRPr lang="da-DK"/>
          </a:p>
        </p:txBody>
      </p:sp>
    </p:spTree>
    <p:extLst>
      <p:ext uri="{BB962C8B-B14F-4D97-AF65-F5344CB8AC3E}">
        <p14:creationId xmlns:p14="http://schemas.microsoft.com/office/powerpoint/2010/main" val="1943894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39917D-2077-2AEB-B97E-29413FAD34A6}"/>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616A4BAF-EE7C-5061-E7A3-1C747B01EF0F}"/>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906C250F-DA51-6D20-76D9-E3EC502D52B6}"/>
              </a:ext>
            </a:extLst>
          </p:cNvPr>
          <p:cNvSpPr>
            <a:spLocks noGrp="1"/>
          </p:cNvSpPr>
          <p:nvPr>
            <p:ph type="dt" sz="half" idx="10"/>
          </p:nvPr>
        </p:nvSpPr>
        <p:spPr/>
        <p:txBody>
          <a:bodyPr/>
          <a:lstStyle/>
          <a:p>
            <a:fld id="{9EA2D5DF-055F-4898-8BC8-FD0FA6F8330F}" type="datetimeFigureOut">
              <a:rPr lang="da-DK" smtClean="0"/>
              <a:t>27-11-2025</a:t>
            </a:fld>
            <a:endParaRPr lang="da-DK"/>
          </a:p>
        </p:txBody>
      </p:sp>
      <p:sp>
        <p:nvSpPr>
          <p:cNvPr id="5" name="Pladsholder til sidefod 4">
            <a:extLst>
              <a:ext uri="{FF2B5EF4-FFF2-40B4-BE49-F238E27FC236}">
                <a16:creationId xmlns:a16="http://schemas.microsoft.com/office/drawing/2014/main" id="{BB807EBA-1F78-38DD-0115-38A23D63B67D}"/>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0456371D-284B-D1F0-68C3-69601289AEE3}"/>
              </a:ext>
            </a:extLst>
          </p:cNvPr>
          <p:cNvSpPr>
            <a:spLocks noGrp="1"/>
          </p:cNvSpPr>
          <p:nvPr>
            <p:ph type="sldNum" sz="quarter" idx="12"/>
          </p:nvPr>
        </p:nvSpPr>
        <p:spPr/>
        <p:txBody>
          <a:bodyPr/>
          <a:lstStyle/>
          <a:p>
            <a:fld id="{FA750DCA-EFE1-4DB8-9576-3C277D7329A0}" type="slidenum">
              <a:rPr lang="da-DK" smtClean="0"/>
              <a:t>‹nr.›</a:t>
            </a:fld>
            <a:endParaRPr lang="da-DK"/>
          </a:p>
        </p:txBody>
      </p:sp>
    </p:spTree>
    <p:extLst>
      <p:ext uri="{BB962C8B-B14F-4D97-AF65-F5344CB8AC3E}">
        <p14:creationId xmlns:p14="http://schemas.microsoft.com/office/powerpoint/2010/main" val="3214907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4210FCA2-18F8-7464-95F2-EC29020F0AE6}"/>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321FE244-358B-7968-698B-257F2E4F79CA}"/>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E431C97F-FFBA-80AD-AC11-8B0A49E61C34}"/>
              </a:ext>
            </a:extLst>
          </p:cNvPr>
          <p:cNvSpPr>
            <a:spLocks noGrp="1"/>
          </p:cNvSpPr>
          <p:nvPr>
            <p:ph type="dt" sz="half" idx="10"/>
          </p:nvPr>
        </p:nvSpPr>
        <p:spPr/>
        <p:txBody>
          <a:bodyPr/>
          <a:lstStyle/>
          <a:p>
            <a:fld id="{9EA2D5DF-055F-4898-8BC8-FD0FA6F8330F}" type="datetimeFigureOut">
              <a:rPr lang="da-DK" smtClean="0"/>
              <a:t>27-11-2025</a:t>
            </a:fld>
            <a:endParaRPr lang="da-DK"/>
          </a:p>
        </p:txBody>
      </p:sp>
      <p:sp>
        <p:nvSpPr>
          <p:cNvPr id="5" name="Pladsholder til sidefod 4">
            <a:extLst>
              <a:ext uri="{FF2B5EF4-FFF2-40B4-BE49-F238E27FC236}">
                <a16:creationId xmlns:a16="http://schemas.microsoft.com/office/drawing/2014/main" id="{6968D394-0D46-1C23-38BE-686C84B7859C}"/>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7E67121C-38B7-890D-6CDF-FDFE1F488C06}"/>
              </a:ext>
            </a:extLst>
          </p:cNvPr>
          <p:cNvSpPr>
            <a:spLocks noGrp="1"/>
          </p:cNvSpPr>
          <p:nvPr>
            <p:ph type="sldNum" sz="quarter" idx="12"/>
          </p:nvPr>
        </p:nvSpPr>
        <p:spPr/>
        <p:txBody>
          <a:bodyPr/>
          <a:lstStyle/>
          <a:p>
            <a:fld id="{FA750DCA-EFE1-4DB8-9576-3C277D7329A0}" type="slidenum">
              <a:rPr lang="da-DK" smtClean="0"/>
              <a:t>‹nr.›</a:t>
            </a:fld>
            <a:endParaRPr lang="da-DK"/>
          </a:p>
        </p:txBody>
      </p:sp>
    </p:spTree>
    <p:extLst>
      <p:ext uri="{BB962C8B-B14F-4D97-AF65-F5344CB8AC3E}">
        <p14:creationId xmlns:p14="http://schemas.microsoft.com/office/powerpoint/2010/main" val="2986505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E98071-A9D2-FCF3-4F43-8F5DD78CDB20}"/>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AE456BB6-4033-DAB3-6B10-DB8BCD8DED9F}"/>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D83294A4-09AA-C616-0C8C-46195874C335}"/>
              </a:ext>
            </a:extLst>
          </p:cNvPr>
          <p:cNvSpPr>
            <a:spLocks noGrp="1"/>
          </p:cNvSpPr>
          <p:nvPr>
            <p:ph type="dt" sz="half" idx="10"/>
          </p:nvPr>
        </p:nvSpPr>
        <p:spPr/>
        <p:txBody>
          <a:bodyPr/>
          <a:lstStyle/>
          <a:p>
            <a:fld id="{9EA2D5DF-055F-4898-8BC8-FD0FA6F8330F}" type="datetimeFigureOut">
              <a:rPr lang="da-DK" smtClean="0"/>
              <a:t>27-11-2025</a:t>
            </a:fld>
            <a:endParaRPr lang="da-DK"/>
          </a:p>
        </p:txBody>
      </p:sp>
      <p:sp>
        <p:nvSpPr>
          <p:cNvPr id="5" name="Pladsholder til sidefod 4">
            <a:extLst>
              <a:ext uri="{FF2B5EF4-FFF2-40B4-BE49-F238E27FC236}">
                <a16:creationId xmlns:a16="http://schemas.microsoft.com/office/drawing/2014/main" id="{8F110E33-ADF0-8A50-F582-BCF982587F38}"/>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577F4D9C-ADCC-9E35-E4C1-456768830F0A}"/>
              </a:ext>
            </a:extLst>
          </p:cNvPr>
          <p:cNvSpPr>
            <a:spLocks noGrp="1"/>
          </p:cNvSpPr>
          <p:nvPr>
            <p:ph type="sldNum" sz="quarter" idx="12"/>
          </p:nvPr>
        </p:nvSpPr>
        <p:spPr/>
        <p:txBody>
          <a:bodyPr/>
          <a:lstStyle/>
          <a:p>
            <a:fld id="{FA750DCA-EFE1-4DB8-9576-3C277D7329A0}" type="slidenum">
              <a:rPr lang="da-DK" smtClean="0"/>
              <a:t>‹nr.›</a:t>
            </a:fld>
            <a:endParaRPr lang="da-DK"/>
          </a:p>
        </p:txBody>
      </p:sp>
    </p:spTree>
    <p:extLst>
      <p:ext uri="{BB962C8B-B14F-4D97-AF65-F5344CB8AC3E}">
        <p14:creationId xmlns:p14="http://schemas.microsoft.com/office/powerpoint/2010/main" val="2614374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4D7905-2145-F924-6DA3-1BF155FDE3B6}"/>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E57BC07E-4B2A-279F-00A4-0A11380E916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11B12188-B510-FEFE-9C9A-E4D8ED7C6487}"/>
              </a:ext>
            </a:extLst>
          </p:cNvPr>
          <p:cNvSpPr>
            <a:spLocks noGrp="1"/>
          </p:cNvSpPr>
          <p:nvPr>
            <p:ph type="dt" sz="half" idx="10"/>
          </p:nvPr>
        </p:nvSpPr>
        <p:spPr/>
        <p:txBody>
          <a:bodyPr/>
          <a:lstStyle/>
          <a:p>
            <a:fld id="{9EA2D5DF-055F-4898-8BC8-FD0FA6F8330F}" type="datetimeFigureOut">
              <a:rPr lang="da-DK" smtClean="0"/>
              <a:t>27-11-2025</a:t>
            </a:fld>
            <a:endParaRPr lang="da-DK"/>
          </a:p>
        </p:txBody>
      </p:sp>
      <p:sp>
        <p:nvSpPr>
          <p:cNvPr id="5" name="Pladsholder til sidefod 4">
            <a:extLst>
              <a:ext uri="{FF2B5EF4-FFF2-40B4-BE49-F238E27FC236}">
                <a16:creationId xmlns:a16="http://schemas.microsoft.com/office/drawing/2014/main" id="{6EA300FC-49C8-B018-053E-5A3EC55909DD}"/>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0B3C6CD6-0C6F-9AFD-5F84-0FDA87FC4DA9}"/>
              </a:ext>
            </a:extLst>
          </p:cNvPr>
          <p:cNvSpPr>
            <a:spLocks noGrp="1"/>
          </p:cNvSpPr>
          <p:nvPr>
            <p:ph type="sldNum" sz="quarter" idx="12"/>
          </p:nvPr>
        </p:nvSpPr>
        <p:spPr/>
        <p:txBody>
          <a:bodyPr/>
          <a:lstStyle/>
          <a:p>
            <a:fld id="{FA750DCA-EFE1-4DB8-9576-3C277D7329A0}" type="slidenum">
              <a:rPr lang="da-DK" smtClean="0"/>
              <a:t>‹nr.›</a:t>
            </a:fld>
            <a:endParaRPr lang="da-DK"/>
          </a:p>
        </p:txBody>
      </p:sp>
    </p:spTree>
    <p:extLst>
      <p:ext uri="{BB962C8B-B14F-4D97-AF65-F5344CB8AC3E}">
        <p14:creationId xmlns:p14="http://schemas.microsoft.com/office/powerpoint/2010/main" val="254060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4EE380-06E4-629C-5D6E-FEAB5CF38F26}"/>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3CC145E1-6E04-CF41-4144-E543B9F46EDA}"/>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899F14EF-8CBF-35AA-653D-EC3EDCB98608}"/>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6A51777B-4D12-A73B-4650-CC5B0952AF1C}"/>
              </a:ext>
            </a:extLst>
          </p:cNvPr>
          <p:cNvSpPr>
            <a:spLocks noGrp="1"/>
          </p:cNvSpPr>
          <p:nvPr>
            <p:ph type="dt" sz="half" idx="10"/>
          </p:nvPr>
        </p:nvSpPr>
        <p:spPr/>
        <p:txBody>
          <a:bodyPr/>
          <a:lstStyle/>
          <a:p>
            <a:fld id="{9EA2D5DF-055F-4898-8BC8-FD0FA6F8330F}" type="datetimeFigureOut">
              <a:rPr lang="da-DK" smtClean="0"/>
              <a:t>27-11-2025</a:t>
            </a:fld>
            <a:endParaRPr lang="da-DK"/>
          </a:p>
        </p:txBody>
      </p:sp>
      <p:sp>
        <p:nvSpPr>
          <p:cNvPr id="6" name="Pladsholder til sidefod 5">
            <a:extLst>
              <a:ext uri="{FF2B5EF4-FFF2-40B4-BE49-F238E27FC236}">
                <a16:creationId xmlns:a16="http://schemas.microsoft.com/office/drawing/2014/main" id="{2EAB333F-56AB-8140-60C8-CC58F1F913D9}"/>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0E6281F8-06E4-DEE7-73BA-2015EE00E383}"/>
              </a:ext>
            </a:extLst>
          </p:cNvPr>
          <p:cNvSpPr>
            <a:spLocks noGrp="1"/>
          </p:cNvSpPr>
          <p:nvPr>
            <p:ph type="sldNum" sz="quarter" idx="12"/>
          </p:nvPr>
        </p:nvSpPr>
        <p:spPr/>
        <p:txBody>
          <a:bodyPr/>
          <a:lstStyle/>
          <a:p>
            <a:fld id="{FA750DCA-EFE1-4DB8-9576-3C277D7329A0}" type="slidenum">
              <a:rPr lang="da-DK" smtClean="0"/>
              <a:t>‹nr.›</a:t>
            </a:fld>
            <a:endParaRPr lang="da-DK"/>
          </a:p>
        </p:txBody>
      </p:sp>
    </p:spTree>
    <p:extLst>
      <p:ext uri="{BB962C8B-B14F-4D97-AF65-F5344CB8AC3E}">
        <p14:creationId xmlns:p14="http://schemas.microsoft.com/office/powerpoint/2010/main" val="3002858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592801-305A-1CF9-D31F-8D7BA45230F8}"/>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F3EC6B09-F5C5-CE26-16F5-5DD26532E5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DF201442-9F2F-C0F1-7EC8-E02CEB0C10D1}"/>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FBDCA908-5994-4699-759E-9A574B47AA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C38B6162-AA5F-2A2E-4801-B7AAF8973A2B}"/>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2C2693AD-BF5F-F5C8-F95C-244D7FB59C1C}"/>
              </a:ext>
            </a:extLst>
          </p:cNvPr>
          <p:cNvSpPr>
            <a:spLocks noGrp="1"/>
          </p:cNvSpPr>
          <p:nvPr>
            <p:ph type="dt" sz="half" idx="10"/>
          </p:nvPr>
        </p:nvSpPr>
        <p:spPr/>
        <p:txBody>
          <a:bodyPr/>
          <a:lstStyle/>
          <a:p>
            <a:fld id="{9EA2D5DF-055F-4898-8BC8-FD0FA6F8330F}" type="datetimeFigureOut">
              <a:rPr lang="da-DK" smtClean="0"/>
              <a:t>27-11-2025</a:t>
            </a:fld>
            <a:endParaRPr lang="da-DK"/>
          </a:p>
        </p:txBody>
      </p:sp>
      <p:sp>
        <p:nvSpPr>
          <p:cNvPr id="8" name="Pladsholder til sidefod 7">
            <a:extLst>
              <a:ext uri="{FF2B5EF4-FFF2-40B4-BE49-F238E27FC236}">
                <a16:creationId xmlns:a16="http://schemas.microsoft.com/office/drawing/2014/main" id="{7FE8114A-091B-8439-E40B-070BCD75138A}"/>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C67D02B8-F42D-6010-CEC4-F6C456D1BF8F}"/>
              </a:ext>
            </a:extLst>
          </p:cNvPr>
          <p:cNvSpPr>
            <a:spLocks noGrp="1"/>
          </p:cNvSpPr>
          <p:nvPr>
            <p:ph type="sldNum" sz="quarter" idx="12"/>
          </p:nvPr>
        </p:nvSpPr>
        <p:spPr/>
        <p:txBody>
          <a:bodyPr/>
          <a:lstStyle/>
          <a:p>
            <a:fld id="{FA750DCA-EFE1-4DB8-9576-3C277D7329A0}" type="slidenum">
              <a:rPr lang="da-DK" smtClean="0"/>
              <a:t>‹nr.›</a:t>
            </a:fld>
            <a:endParaRPr lang="da-DK"/>
          </a:p>
        </p:txBody>
      </p:sp>
    </p:spTree>
    <p:extLst>
      <p:ext uri="{BB962C8B-B14F-4D97-AF65-F5344CB8AC3E}">
        <p14:creationId xmlns:p14="http://schemas.microsoft.com/office/powerpoint/2010/main" val="2111527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5BC566-D225-E41C-6C65-973F1D8A5611}"/>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BA06F335-DD92-E02F-61C8-36A301FBA147}"/>
              </a:ext>
            </a:extLst>
          </p:cNvPr>
          <p:cNvSpPr>
            <a:spLocks noGrp="1"/>
          </p:cNvSpPr>
          <p:nvPr>
            <p:ph type="dt" sz="half" idx="10"/>
          </p:nvPr>
        </p:nvSpPr>
        <p:spPr/>
        <p:txBody>
          <a:bodyPr/>
          <a:lstStyle/>
          <a:p>
            <a:fld id="{9EA2D5DF-055F-4898-8BC8-FD0FA6F8330F}" type="datetimeFigureOut">
              <a:rPr lang="da-DK" smtClean="0"/>
              <a:t>27-11-2025</a:t>
            </a:fld>
            <a:endParaRPr lang="da-DK"/>
          </a:p>
        </p:txBody>
      </p:sp>
      <p:sp>
        <p:nvSpPr>
          <p:cNvPr id="4" name="Pladsholder til sidefod 3">
            <a:extLst>
              <a:ext uri="{FF2B5EF4-FFF2-40B4-BE49-F238E27FC236}">
                <a16:creationId xmlns:a16="http://schemas.microsoft.com/office/drawing/2014/main" id="{B77D25BD-958B-B66C-3749-277FA709B88E}"/>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AE8E149B-A89D-8215-0774-815BEB6122DB}"/>
              </a:ext>
            </a:extLst>
          </p:cNvPr>
          <p:cNvSpPr>
            <a:spLocks noGrp="1"/>
          </p:cNvSpPr>
          <p:nvPr>
            <p:ph type="sldNum" sz="quarter" idx="12"/>
          </p:nvPr>
        </p:nvSpPr>
        <p:spPr/>
        <p:txBody>
          <a:bodyPr/>
          <a:lstStyle/>
          <a:p>
            <a:fld id="{FA750DCA-EFE1-4DB8-9576-3C277D7329A0}" type="slidenum">
              <a:rPr lang="da-DK" smtClean="0"/>
              <a:t>‹nr.›</a:t>
            </a:fld>
            <a:endParaRPr lang="da-DK"/>
          </a:p>
        </p:txBody>
      </p:sp>
    </p:spTree>
    <p:extLst>
      <p:ext uri="{BB962C8B-B14F-4D97-AF65-F5344CB8AC3E}">
        <p14:creationId xmlns:p14="http://schemas.microsoft.com/office/powerpoint/2010/main" val="439906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EB46196C-48F5-4B0E-879B-2110C3918B5E}"/>
              </a:ext>
            </a:extLst>
          </p:cNvPr>
          <p:cNvSpPr>
            <a:spLocks noGrp="1"/>
          </p:cNvSpPr>
          <p:nvPr>
            <p:ph type="dt" sz="half" idx="10"/>
          </p:nvPr>
        </p:nvSpPr>
        <p:spPr/>
        <p:txBody>
          <a:bodyPr/>
          <a:lstStyle/>
          <a:p>
            <a:fld id="{9EA2D5DF-055F-4898-8BC8-FD0FA6F8330F}" type="datetimeFigureOut">
              <a:rPr lang="da-DK" smtClean="0"/>
              <a:t>27-11-2025</a:t>
            </a:fld>
            <a:endParaRPr lang="da-DK"/>
          </a:p>
        </p:txBody>
      </p:sp>
      <p:sp>
        <p:nvSpPr>
          <p:cNvPr id="3" name="Pladsholder til sidefod 2">
            <a:extLst>
              <a:ext uri="{FF2B5EF4-FFF2-40B4-BE49-F238E27FC236}">
                <a16:creationId xmlns:a16="http://schemas.microsoft.com/office/drawing/2014/main" id="{C0884509-96B1-43CD-5CA1-ABFB66A9F695}"/>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76120E4B-682D-3924-733E-D78E8BADDD35}"/>
              </a:ext>
            </a:extLst>
          </p:cNvPr>
          <p:cNvSpPr>
            <a:spLocks noGrp="1"/>
          </p:cNvSpPr>
          <p:nvPr>
            <p:ph type="sldNum" sz="quarter" idx="12"/>
          </p:nvPr>
        </p:nvSpPr>
        <p:spPr/>
        <p:txBody>
          <a:bodyPr/>
          <a:lstStyle/>
          <a:p>
            <a:fld id="{FA750DCA-EFE1-4DB8-9576-3C277D7329A0}" type="slidenum">
              <a:rPr lang="da-DK" smtClean="0"/>
              <a:t>‹nr.›</a:t>
            </a:fld>
            <a:endParaRPr lang="da-DK"/>
          </a:p>
        </p:txBody>
      </p:sp>
    </p:spTree>
    <p:extLst>
      <p:ext uri="{BB962C8B-B14F-4D97-AF65-F5344CB8AC3E}">
        <p14:creationId xmlns:p14="http://schemas.microsoft.com/office/powerpoint/2010/main" val="643593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ACB062-9E37-272A-FD23-2F65C318A6CF}"/>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907361C0-F6DF-1B22-7333-5475761904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1771D632-1272-023D-3A63-62BBCF81E6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052878B4-608A-40DD-2399-D9AC1548508A}"/>
              </a:ext>
            </a:extLst>
          </p:cNvPr>
          <p:cNvSpPr>
            <a:spLocks noGrp="1"/>
          </p:cNvSpPr>
          <p:nvPr>
            <p:ph type="dt" sz="half" idx="10"/>
          </p:nvPr>
        </p:nvSpPr>
        <p:spPr/>
        <p:txBody>
          <a:bodyPr/>
          <a:lstStyle/>
          <a:p>
            <a:fld id="{9EA2D5DF-055F-4898-8BC8-FD0FA6F8330F}" type="datetimeFigureOut">
              <a:rPr lang="da-DK" smtClean="0"/>
              <a:t>27-11-2025</a:t>
            </a:fld>
            <a:endParaRPr lang="da-DK"/>
          </a:p>
        </p:txBody>
      </p:sp>
      <p:sp>
        <p:nvSpPr>
          <p:cNvPr id="6" name="Pladsholder til sidefod 5">
            <a:extLst>
              <a:ext uri="{FF2B5EF4-FFF2-40B4-BE49-F238E27FC236}">
                <a16:creationId xmlns:a16="http://schemas.microsoft.com/office/drawing/2014/main" id="{D4027BD2-1CC4-23C2-90C1-36FD1F63D132}"/>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16687A7A-AA65-BD07-B220-4B4C6FC01156}"/>
              </a:ext>
            </a:extLst>
          </p:cNvPr>
          <p:cNvSpPr>
            <a:spLocks noGrp="1"/>
          </p:cNvSpPr>
          <p:nvPr>
            <p:ph type="sldNum" sz="quarter" idx="12"/>
          </p:nvPr>
        </p:nvSpPr>
        <p:spPr/>
        <p:txBody>
          <a:bodyPr/>
          <a:lstStyle/>
          <a:p>
            <a:fld id="{FA750DCA-EFE1-4DB8-9576-3C277D7329A0}" type="slidenum">
              <a:rPr lang="da-DK" smtClean="0"/>
              <a:t>‹nr.›</a:t>
            </a:fld>
            <a:endParaRPr lang="da-DK"/>
          </a:p>
        </p:txBody>
      </p:sp>
    </p:spTree>
    <p:extLst>
      <p:ext uri="{BB962C8B-B14F-4D97-AF65-F5344CB8AC3E}">
        <p14:creationId xmlns:p14="http://schemas.microsoft.com/office/powerpoint/2010/main" val="3837212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B26FC0-EB5B-F146-8EA6-B0B5A0580442}"/>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2D1CF516-00A5-2A0E-A366-0B3BACEEF6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F327034C-5061-D8E2-B245-97A9C67C23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39B0AFAF-930A-6C9F-74E6-6F449BE3ED33}"/>
              </a:ext>
            </a:extLst>
          </p:cNvPr>
          <p:cNvSpPr>
            <a:spLocks noGrp="1"/>
          </p:cNvSpPr>
          <p:nvPr>
            <p:ph type="dt" sz="half" idx="10"/>
          </p:nvPr>
        </p:nvSpPr>
        <p:spPr/>
        <p:txBody>
          <a:bodyPr/>
          <a:lstStyle/>
          <a:p>
            <a:fld id="{9EA2D5DF-055F-4898-8BC8-FD0FA6F8330F}" type="datetimeFigureOut">
              <a:rPr lang="da-DK" smtClean="0"/>
              <a:t>27-11-2025</a:t>
            </a:fld>
            <a:endParaRPr lang="da-DK"/>
          </a:p>
        </p:txBody>
      </p:sp>
      <p:sp>
        <p:nvSpPr>
          <p:cNvPr id="6" name="Pladsholder til sidefod 5">
            <a:extLst>
              <a:ext uri="{FF2B5EF4-FFF2-40B4-BE49-F238E27FC236}">
                <a16:creationId xmlns:a16="http://schemas.microsoft.com/office/drawing/2014/main" id="{1611C0AD-D8BE-794E-93DE-3658B5EED8FC}"/>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5CD2F993-78EF-6401-9F25-2D0F95522DE3}"/>
              </a:ext>
            </a:extLst>
          </p:cNvPr>
          <p:cNvSpPr>
            <a:spLocks noGrp="1"/>
          </p:cNvSpPr>
          <p:nvPr>
            <p:ph type="sldNum" sz="quarter" idx="12"/>
          </p:nvPr>
        </p:nvSpPr>
        <p:spPr/>
        <p:txBody>
          <a:bodyPr/>
          <a:lstStyle/>
          <a:p>
            <a:fld id="{FA750DCA-EFE1-4DB8-9576-3C277D7329A0}" type="slidenum">
              <a:rPr lang="da-DK" smtClean="0"/>
              <a:t>‹nr.›</a:t>
            </a:fld>
            <a:endParaRPr lang="da-DK"/>
          </a:p>
        </p:txBody>
      </p:sp>
    </p:spTree>
    <p:extLst>
      <p:ext uri="{BB962C8B-B14F-4D97-AF65-F5344CB8AC3E}">
        <p14:creationId xmlns:p14="http://schemas.microsoft.com/office/powerpoint/2010/main" val="2581024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97244854-F0B1-FCA5-17E7-3A6EEDBC7A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C6D8B9DC-B36C-D7C7-4DAA-2EEAE0921A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373444FC-887B-8DD5-62DA-A809E0744A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EA2D5DF-055F-4898-8BC8-FD0FA6F8330F}" type="datetimeFigureOut">
              <a:rPr lang="da-DK" smtClean="0"/>
              <a:t>27-11-2025</a:t>
            </a:fld>
            <a:endParaRPr lang="da-DK"/>
          </a:p>
        </p:txBody>
      </p:sp>
      <p:sp>
        <p:nvSpPr>
          <p:cNvPr id="5" name="Pladsholder til sidefod 4">
            <a:extLst>
              <a:ext uri="{FF2B5EF4-FFF2-40B4-BE49-F238E27FC236}">
                <a16:creationId xmlns:a16="http://schemas.microsoft.com/office/drawing/2014/main" id="{CB53DF43-2D0A-7F59-C9E9-B3F3737832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a-DK"/>
          </a:p>
        </p:txBody>
      </p:sp>
      <p:sp>
        <p:nvSpPr>
          <p:cNvPr id="6" name="Pladsholder til slidenummer 5">
            <a:extLst>
              <a:ext uri="{FF2B5EF4-FFF2-40B4-BE49-F238E27FC236}">
                <a16:creationId xmlns:a16="http://schemas.microsoft.com/office/drawing/2014/main" id="{E4D88671-5C5D-BA77-F6A9-B408BB2DE9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A750DCA-EFE1-4DB8-9576-3C277D7329A0}" type="slidenum">
              <a:rPr lang="da-DK" smtClean="0"/>
              <a:t>‹nr.›</a:t>
            </a:fld>
            <a:endParaRPr lang="da-DK"/>
          </a:p>
        </p:txBody>
      </p:sp>
    </p:spTree>
    <p:extLst>
      <p:ext uri="{BB962C8B-B14F-4D97-AF65-F5344CB8AC3E}">
        <p14:creationId xmlns:p14="http://schemas.microsoft.com/office/powerpoint/2010/main" val="16702784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customXml" Target="../ink/ink2.xml"/><Relationship Id="rId4" Type="http://schemas.openxmlformats.org/officeDocument/2006/relationships/image" Target="../media/image9.png"/><Relationship Id="rId9"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4.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customXml" Target="../ink/ink8.xml"/><Relationship Id="rId3" Type="http://schemas.openxmlformats.org/officeDocument/2006/relationships/image" Target="../media/image16.png"/><Relationship Id="rId7" Type="http://schemas.openxmlformats.org/officeDocument/2006/relationships/customXml" Target="../ink/ink5.xml"/><Relationship Id="rId12" Type="http://schemas.openxmlformats.org/officeDocument/2006/relationships/image" Target="../media/image20.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customXml" Target="../ink/ink7.xml"/><Relationship Id="rId5" Type="http://schemas.openxmlformats.org/officeDocument/2006/relationships/image" Target="../media/image160.png"/><Relationship Id="rId15" Type="http://schemas.openxmlformats.org/officeDocument/2006/relationships/image" Target="../media/image22.png"/><Relationship Id="rId10" Type="http://schemas.openxmlformats.org/officeDocument/2006/relationships/image" Target="../media/image19.png"/><Relationship Id="rId4" Type="http://schemas.openxmlformats.org/officeDocument/2006/relationships/customXml" Target="../ink/ink4.xml"/><Relationship Id="rId9" Type="http://schemas.openxmlformats.org/officeDocument/2006/relationships/customXml" Target="../ink/ink6.xml"/><Relationship Id="rId1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customXml" Target="../ink/ink10.xml"/><Relationship Id="rId5" Type="http://schemas.openxmlformats.org/officeDocument/2006/relationships/image" Target="../media/image24.png"/><Relationship Id="rId4" Type="http://schemas.openxmlformats.org/officeDocument/2006/relationships/customXml" Target="../ink/ink9.xml"/></Relationships>
</file>

<file path=ppt/slides/_rels/slide1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customXml" Target="../ink/ink11.xml"/><Relationship Id="rId7" Type="http://schemas.openxmlformats.org/officeDocument/2006/relationships/customXml" Target="../ink/ink13.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customXml" Target="../ink/ink12.xml"/><Relationship Id="rId4" Type="http://schemas.openxmlformats.org/officeDocument/2006/relationships/image" Target="../media/image26.png"/><Relationship Id="rId9" Type="http://schemas.openxmlformats.org/officeDocument/2006/relationships/image" Target="../media/image24.emf"/></Relationships>
</file>

<file path=ppt/slides/_rels/slide1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jpg"/><Relationship Id="rId7" Type="http://schemas.openxmlformats.org/officeDocument/2006/relationships/customXml" Target="../ink/ink15.xml"/><Relationship Id="rId12" Type="http://schemas.openxmlformats.org/officeDocument/2006/relationships/image" Target="../media/image35.png"/><Relationship Id="rId2"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image" Target="../media/image32.png"/><Relationship Id="rId11" Type="http://schemas.openxmlformats.org/officeDocument/2006/relationships/customXml" Target="../ink/ink17.xml"/><Relationship Id="rId5" Type="http://schemas.openxmlformats.org/officeDocument/2006/relationships/customXml" Target="../ink/ink14.xml"/><Relationship Id="rId10" Type="http://schemas.openxmlformats.org/officeDocument/2006/relationships/image" Target="../media/image34.png"/><Relationship Id="rId4" Type="http://schemas.openxmlformats.org/officeDocument/2006/relationships/image" Target="../media/image30.png"/><Relationship Id="rId9" Type="http://schemas.openxmlformats.org/officeDocument/2006/relationships/customXml" Target="../ink/ink16.xml"/></Relationships>
</file>

<file path=ppt/slides/_rels/slide19.xml.rels><?xml version="1.0" encoding="UTF-8" standalone="yes"?>
<Relationships xmlns="http://schemas.openxmlformats.org/package/2006/relationships"><Relationship Id="rId8" Type="http://schemas.openxmlformats.org/officeDocument/2006/relationships/customXml" Target="../ink/ink20.xml"/><Relationship Id="rId13" Type="http://schemas.openxmlformats.org/officeDocument/2006/relationships/image" Target="../media/image38.png"/><Relationship Id="rId18" Type="http://schemas.openxmlformats.org/officeDocument/2006/relationships/image" Target="../media/image31.emf"/><Relationship Id="rId3" Type="http://schemas.openxmlformats.org/officeDocument/2006/relationships/customXml" Target="../ink/ink18.xml"/><Relationship Id="rId7" Type="http://schemas.openxmlformats.org/officeDocument/2006/relationships/image" Target="../media/image33.png"/><Relationship Id="rId12" Type="http://schemas.openxmlformats.org/officeDocument/2006/relationships/customXml" Target="../ink/ink22.xml"/><Relationship Id="rId17" Type="http://schemas.openxmlformats.org/officeDocument/2006/relationships/image" Target="../media/image40.png"/><Relationship Id="rId2" Type="http://schemas.openxmlformats.org/officeDocument/2006/relationships/image" Target="../media/image1.jpg"/><Relationship Id="rId16" Type="http://schemas.openxmlformats.org/officeDocument/2006/relationships/customXml" Target="../ink/ink24.xml"/><Relationship Id="rId1" Type="http://schemas.openxmlformats.org/officeDocument/2006/relationships/slideLayout" Target="../slideLayouts/slideLayout1.xml"/><Relationship Id="rId6" Type="http://schemas.openxmlformats.org/officeDocument/2006/relationships/customXml" Target="../ink/ink19.xml"/><Relationship Id="rId11" Type="http://schemas.openxmlformats.org/officeDocument/2006/relationships/image" Target="../media/image35.png"/><Relationship Id="rId5" Type="http://schemas.openxmlformats.org/officeDocument/2006/relationships/image" Target="../media/image37.png"/><Relationship Id="rId15" Type="http://schemas.openxmlformats.org/officeDocument/2006/relationships/image" Target="../media/image39.png"/><Relationship Id="rId10" Type="http://schemas.openxmlformats.org/officeDocument/2006/relationships/customXml" Target="../ink/ink21.xml"/><Relationship Id="rId9" Type="http://schemas.openxmlformats.org/officeDocument/2006/relationships/image" Target="../media/image34.png"/><Relationship Id="rId14" Type="http://schemas.openxmlformats.org/officeDocument/2006/relationships/customXml" Target="../ink/ink23.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ustomXml" Target="../ink/ink25.xml"/><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customXml" Target="../ink/ink26.xml"/><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openxmlformats.org/officeDocument/2006/relationships/customXml" Target="../ink/ink27.xml"/><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4.png"/><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5.em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7.emf"/></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9.svg"/></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12542E-5AD3-5E29-2A63-BF8D5200A5F8}"/>
              </a:ext>
            </a:extLst>
          </p:cNvPr>
          <p:cNvSpPr>
            <a:spLocks noGrp="1"/>
          </p:cNvSpPr>
          <p:nvPr>
            <p:ph type="ctrTitle"/>
          </p:nvPr>
        </p:nvSpPr>
        <p:spPr/>
        <p:txBody>
          <a:bodyPr/>
          <a:lstStyle/>
          <a:p>
            <a:r>
              <a:rPr lang="da-DK" dirty="0"/>
              <a:t>Webinar  </a:t>
            </a:r>
          </a:p>
        </p:txBody>
      </p:sp>
      <p:sp>
        <p:nvSpPr>
          <p:cNvPr id="3" name="Undertitel 2">
            <a:extLst>
              <a:ext uri="{FF2B5EF4-FFF2-40B4-BE49-F238E27FC236}">
                <a16:creationId xmlns:a16="http://schemas.microsoft.com/office/drawing/2014/main" id="{24390C66-3E7F-02B7-DE93-5C65A609DD35}"/>
              </a:ext>
            </a:extLst>
          </p:cNvPr>
          <p:cNvSpPr>
            <a:spLocks noGrp="1"/>
          </p:cNvSpPr>
          <p:nvPr>
            <p:ph type="subTitle" idx="1"/>
          </p:nvPr>
        </p:nvSpPr>
        <p:spPr/>
        <p:txBody>
          <a:bodyPr/>
          <a:lstStyle/>
          <a:p>
            <a:r>
              <a:rPr lang="da-DK" b="1" dirty="0"/>
              <a:t>Fokus på indtægtsformål</a:t>
            </a:r>
          </a:p>
          <a:p>
            <a:r>
              <a:rPr lang="da-DK" b="1" dirty="0"/>
              <a:t>Provstiudvalgskasser</a:t>
            </a:r>
          </a:p>
        </p:txBody>
      </p:sp>
      <p:pic>
        <p:nvPicPr>
          <p:cNvPr id="4" name="Billede 3" descr="Et billede, der indeholder tekst, Font/skrifttype, logo, symbol&#10;&#10;AI-genereret indhold kan være ukorrekt.">
            <a:extLst>
              <a:ext uri="{FF2B5EF4-FFF2-40B4-BE49-F238E27FC236}">
                <a16:creationId xmlns:a16="http://schemas.microsoft.com/office/drawing/2014/main" id="{B1DF10A0-46F6-D788-C00C-23BD523FB3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553" y="119364"/>
            <a:ext cx="3232014" cy="845296"/>
          </a:xfrm>
          <a:prstGeom prst="rect">
            <a:avLst/>
          </a:prstGeom>
        </p:spPr>
      </p:pic>
      <p:sp>
        <p:nvSpPr>
          <p:cNvPr id="5" name="Tekstfelt 4">
            <a:extLst>
              <a:ext uri="{FF2B5EF4-FFF2-40B4-BE49-F238E27FC236}">
                <a16:creationId xmlns:a16="http://schemas.microsoft.com/office/drawing/2014/main" id="{76F1965D-4412-E168-B6A7-A43A0F9D6517}"/>
              </a:ext>
            </a:extLst>
          </p:cNvPr>
          <p:cNvSpPr txBox="1"/>
          <p:nvPr/>
        </p:nvSpPr>
        <p:spPr>
          <a:xfrm>
            <a:off x="9199659" y="6106602"/>
            <a:ext cx="2615979" cy="261610"/>
          </a:xfrm>
          <a:prstGeom prst="rect">
            <a:avLst/>
          </a:prstGeom>
          <a:noFill/>
        </p:spPr>
        <p:txBody>
          <a:bodyPr wrap="square" rtlCol="0">
            <a:spAutoFit/>
          </a:bodyPr>
          <a:lstStyle/>
          <a:p>
            <a:r>
              <a:rPr lang="da-DK" sz="1100" dirty="0"/>
              <a:t>Jacob Schönwandt og Lone Paepke</a:t>
            </a:r>
          </a:p>
        </p:txBody>
      </p:sp>
    </p:spTree>
    <p:extLst>
      <p:ext uri="{BB962C8B-B14F-4D97-AF65-F5344CB8AC3E}">
        <p14:creationId xmlns:p14="http://schemas.microsoft.com/office/powerpoint/2010/main" val="41499822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80AF1F-47C1-8ADD-1396-7CE077B9A6B3}"/>
            </a:ext>
          </a:extLst>
        </p:cNvPr>
        <p:cNvGrpSpPr/>
        <p:nvPr/>
      </p:nvGrpSpPr>
      <p:grpSpPr>
        <a:xfrm>
          <a:off x="0" y="0"/>
          <a:ext cx="0" cy="0"/>
          <a:chOff x="0" y="0"/>
          <a:chExt cx="0" cy="0"/>
        </a:xfrm>
      </p:grpSpPr>
      <p:pic>
        <p:nvPicPr>
          <p:cNvPr id="4" name="Billede 3" descr="Et billede, der indeholder tekst, Font/skrifttype, logo, symbol&#10;&#10;AI-genereret indhold kan være ukorrekt.">
            <a:extLst>
              <a:ext uri="{FF2B5EF4-FFF2-40B4-BE49-F238E27FC236}">
                <a16:creationId xmlns:a16="http://schemas.microsoft.com/office/drawing/2014/main" id="{049DDBE1-9FFE-E2A6-B73D-7811D08667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553" y="119364"/>
            <a:ext cx="3232014" cy="845296"/>
          </a:xfrm>
          <a:prstGeom prst="rect">
            <a:avLst/>
          </a:prstGeom>
        </p:spPr>
      </p:pic>
      <p:sp>
        <p:nvSpPr>
          <p:cNvPr id="2" name="Tekstfelt 1">
            <a:extLst>
              <a:ext uri="{FF2B5EF4-FFF2-40B4-BE49-F238E27FC236}">
                <a16:creationId xmlns:a16="http://schemas.microsoft.com/office/drawing/2014/main" id="{54948477-A27C-C781-2333-58FDECAB6F70}"/>
              </a:ext>
            </a:extLst>
          </p:cNvPr>
          <p:cNvSpPr txBox="1"/>
          <p:nvPr/>
        </p:nvSpPr>
        <p:spPr>
          <a:xfrm>
            <a:off x="6464843" y="321173"/>
            <a:ext cx="4601183" cy="369332"/>
          </a:xfrm>
          <a:prstGeom prst="rect">
            <a:avLst/>
          </a:prstGeom>
          <a:noFill/>
        </p:spPr>
        <p:txBody>
          <a:bodyPr wrap="square" rtlCol="0">
            <a:spAutoFit/>
          </a:bodyPr>
          <a:lstStyle/>
          <a:p>
            <a:r>
              <a:rPr lang="da-DK" b="1" dirty="0"/>
              <a:t>Formål 1300: artskonto 4320XX</a:t>
            </a:r>
          </a:p>
        </p:txBody>
      </p:sp>
      <p:sp>
        <p:nvSpPr>
          <p:cNvPr id="3" name="Tekstfelt 2">
            <a:extLst>
              <a:ext uri="{FF2B5EF4-FFF2-40B4-BE49-F238E27FC236}">
                <a16:creationId xmlns:a16="http://schemas.microsoft.com/office/drawing/2014/main" id="{61D49CA6-E2BE-D673-9E33-FF33808F95E1}"/>
              </a:ext>
            </a:extLst>
          </p:cNvPr>
          <p:cNvSpPr txBox="1"/>
          <p:nvPr/>
        </p:nvSpPr>
        <p:spPr>
          <a:xfrm>
            <a:off x="2289976" y="1192695"/>
            <a:ext cx="7013050" cy="369332"/>
          </a:xfrm>
          <a:prstGeom prst="rect">
            <a:avLst/>
          </a:prstGeom>
          <a:noFill/>
        </p:spPr>
        <p:txBody>
          <a:bodyPr wrap="square" rtlCol="0">
            <a:spAutoFit/>
          </a:bodyPr>
          <a:lstStyle/>
          <a:p>
            <a:r>
              <a:rPr lang="da-DK" b="1" dirty="0"/>
              <a:t>PUK – afsendelse af ligning til en </a:t>
            </a:r>
            <a:r>
              <a:rPr lang="da-DK" b="1" u="sng" dirty="0"/>
              <a:t>selvstændig juridisk enhed</a:t>
            </a:r>
          </a:p>
        </p:txBody>
      </p:sp>
      <p:pic>
        <p:nvPicPr>
          <p:cNvPr id="7" name="Billede 6">
            <a:extLst>
              <a:ext uri="{FF2B5EF4-FFF2-40B4-BE49-F238E27FC236}">
                <a16:creationId xmlns:a16="http://schemas.microsoft.com/office/drawing/2014/main" id="{566DCCC3-35D3-A354-2C2B-460E8A314D34}"/>
              </a:ext>
            </a:extLst>
          </p:cNvPr>
          <p:cNvPicPr>
            <a:picLocks noChangeAspect="1"/>
          </p:cNvPicPr>
          <p:nvPr/>
        </p:nvPicPr>
        <p:blipFill>
          <a:blip r:embed="rId3"/>
          <a:stretch>
            <a:fillRect/>
          </a:stretch>
        </p:blipFill>
        <p:spPr>
          <a:xfrm>
            <a:off x="409416" y="2847974"/>
            <a:ext cx="8134509" cy="1930759"/>
          </a:xfrm>
          <a:prstGeom prst="rect">
            <a:avLst/>
          </a:prstGeom>
        </p:spPr>
      </p:pic>
      <p:sp>
        <p:nvSpPr>
          <p:cNvPr id="8" name="Tekstfelt 7">
            <a:extLst>
              <a:ext uri="{FF2B5EF4-FFF2-40B4-BE49-F238E27FC236}">
                <a16:creationId xmlns:a16="http://schemas.microsoft.com/office/drawing/2014/main" id="{71E1469F-3EE3-4A4E-CAD6-F0D54058EACA}"/>
              </a:ext>
            </a:extLst>
          </p:cNvPr>
          <p:cNvSpPr txBox="1"/>
          <p:nvPr/>
        </p:nvSpPr>
        <p:spPr>
          <a:xfrm>
            <a:off x="6380844" y="2478642"/>
            <a:ext cx="1642021" cy="369332"/>
          </a:xfrm>
          <a:prstGeom prst="rect">
            <a:avLst/>
          </a:prstGeom>
          <a:noFill/>
        </p:spPr>
        <p:txBody>
          <a:bodyPr wrap="square" rtlCol="0">
            <a:spAutoFit/>
          </a:bodyPr>
          <a:lstStyle/>
          <a:p>
            <a:r>
              <a:rPr lang="da-DK" b="1" dirty="0"/>
              <a:t>Formål 1300:</a:t>
            </a:r>
          </a:p>
        </p:txBody>
      </p:sp>
      <p:sp>
        <p:nvSpPr>
          <p:cNvPr id="9" name="Tekstfelt 8">
            <a:extLst>
              <a:ext uri="{FF2B5EF4-FFF2-40B4-BE49-F238E27FC236}">
                <a16:creationId xmlns:a16="http://schemas.microsoft.com/office/drawing/2014/main" id="{522C3245-ABE9-C0B3-A44D-9D01FF56E928}"/>
              </a:ext>
            </a:extLst>
          </p:cNvPr>
          <p:cNvSpPr txBox="1"/>
          <p:nvPr/>
        </p:nvSpPr>
        <p:spPr>
          <a:xfrm>
            <a:off x="561815" y="2458278"/>
            <a:ext cx="1642021" cy="369332"/>
          </a:xfrm>
          <a:prstGeom prst="rect">
            <a:avLst/>
          </a:prstGeom>
          <a:noFill/>
        </p:spPr>
        <p:txBody>
          <a:bodyPr wrap="square" rtlCol="0">
            <a:spAutoFit/>
          </a:bodyPr>
          <a:lstStyle/>
          <a:p>
            <a:r>
              <a:rPr lang="da-DK" b="1" dirty="0"/>
              <a:t>Formål 1000:</a:t>
            </a:r>
          </a:p>
        </p:txBody>
      </p:sp>
      <p:sp>
        <p:nvSpPr>
          <p:cNvPr id="10" name="Tekstfelt 9">
            <a:extLst>
              <a:ext uri="{FF2B5EF4-FFF2-40B4-BE49-F238E27FC236}">
                <a16:creationId xmlns:a16="http://schemas.microsoft.com/office/drawing/2014/main" id="{9AF41AE2-CDC5-201B-6F07-2D53AFE605E3}"/>
              </a:ext>
            </a:extLst>
          </p:cNvPr>
          <p:cNvSpPr txBox="1"/>
          <p:nvPr/>
        </p:nvSpPr>
        <p:spPr>
          <a:xfrm>
            <a:off x="1264257" y="5669280"/>
            <a:ext cx="7279668" cy="369332"/>
          </a:xfrm>
          <a:prstGeom prst="rect">
            <a:avLst/>
          </a:prstGeom>
          <a:noFill/>
        </p:spPr>
        <p:txBody>
          <a:bodyPr wrap="square" rtlCol="0">
            <a:spAutoFit/>
          </a:bodyPr>
          <a:lstStyle/>
          <a:p>
            <a:r>
              <a:rPr lang="da-DK" dirty="0"/>
              <a:t>Husk at henvise til samarbejdet, så udgiften fremgår af regnskabet.</a:t>
            </a:r>
          </a:p>
        </p:txBody>
      </p:sp>
    </p:spTree>
    <p:extLst>
      <p:ext uri="{BB962C8B-B14F-4D97-AF65-F5344CB8AC3E}">
        <p14:creationId xmlns:p14="http://schemas.microsoft.com/office/powerpoint/2010/main" val="1286146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91825-EFC6-6259-8E12-CB114738CD97}"/>
            </a:ext>
          </a:extLst>
        </p:cNvPr>
        <p:cNvGrpSpPr/>
        <p:nvPr/>
      </p:nvGrpSpPr>
      <p:grpSpPr>
        <a:xfrm>
          <a:off x="0" y="0"/>
          <a:ext cx="0" cy="0"/>
          <a:chOff x="0" y="0"/>
          <a:chExt cx="0" cy="0"/>
        </a:xfrm>
      </p:grpSpPr>
      <p:pic>
        <p:nvPicPr>
          <p:cNvPr id="4" name="Billede 3" descr="Et billede, der indeholder tekst, Font/skrifttype, logo, symbol&#10;&#10;AI-genereret indhold kan være ukorrekt.">
            <a:extLst>
              <a:ext uri="{FF2B5EF4-FFF2-40B4-BE49-F238E27FC236}">
                <a16:creationId xmlns:a16="http://schemas.microsoft.com/office/drawing/2014/main" id="{DF4B5FFE-21A7-7702-D985-A4CFA5EDEB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553" y="119364"/>
            <a:ext cx="3232014" cy="845296"/>
          </a:xfrm>
          <a:prstGeom prst="rect">
            <a:avLst/>
          </a:prstGeom>
        </p:spPr>
      </p:pic>
      <p:sp>
        <p:nvSpPr>
          <p:cNvPr id="2" name="Tekstfelt 1">
            <a:extLst>
              <a:ext uri="{FF2B5EF4-FFF2-40B4-BE49-F238E27FC236}">
                <a16:creationId xmlns:a16="http://schemas.microsoft.com/office/drawing/2014/main" id="{79D58D81-18DA-4153-78B1-3A7F6E5D21F8}"/>
              </a:ext>
            </a:extLst>
          </p:cNvPr>
          <p:cNvSpPr txBox="1"/>
          <p:nvPr/>
        </p:nvSpPr>
        <p:spPr>
          <a:xfrm>
            <a:off x="4071839" y="311287"/>
            <a:ext cx="4601183" cy="369332"/>
          </a:xfrm>
          <a:prstGeom prst="rect">
            <a:avLst/>
          </a:prstGeom>
          <a:noFill/>
        </p:spPr>
        <p:txBody>
          <a:bodyPr wrap="square" rtlCol="0">
            <a:spAutoFit/>
          </a:bodyPr>
          <a:lstStyle/>
          <a:p>
            <a:r>
              <a:rPr lang="da-DK" b="1" dirty="0"/>
              <a:t>Formål 1700: artskonto 3320XX</a:t>
            </a:r>
          </a:p>
        </p:txBody>
      </p:sp>
      <mc:AlternateContent xmlns:mc="http://schemas.openxmlformats.org/markup-compatibility/2006" xmlns:p14="http://schemas.microsoft.com/office/powerpoint/2010/main">
        <mc:Choice Requires="p14">
          <p:contentPart p14:bwMode="auto" r:id="rId3">
            <p14:nvContentPartPr>
              <p14:cNvPr id="7" name="Håndskrift 6">
                <a:extLst>
                  <a:ext uri="{FF2B5EF4-FFF2-40B4-BE49-F238E27FC236}">
                    <a16:creationId xmlns:a16="http://schemas.microsoft.com/office/drawing/2014/main" id="{0833352B-BDE6-D968-99E7-CBC514F0B56F}"/>
                  </a:ext>
                </a:extLst>
              </p14:cNvPr>
              <p14:cNvContentPartPr/>
              <p14:nvPr/>
            </p14:nvContentPartPr>
            <p14:xfrm>
              <a:off x="7624894" y="1717419"/>
              <a:ext cx="1136160" cy="392760"/>
            </p14:xfrm>
          </p:contentPart>
        </mc:Choice>
        <mc:Fallback xmlns="">
          <p:pic>
            <p:nvPicPr>
              <p:cNvPr id="7" name="Håndskrift 6">
                <a:extLst>
                  <a:ext uri="{FF2B5EF4-FFF2-40B4-BE49-F238E27FC236}">
                    <a16:creationId xmlns:a16="http://schemas.microsoft.com/office/drawing/2014/main" id="{0833352B-BDE6-D968-99E7-CBC514F0B56F}"/>
                  </a:ext>
                </a:extLst>
              </p:cNvPr>
              <p:cNvPicPr/>
              <p:nvPr/>
            </p:nvPicPr>
            <p:blipFill>
              <a:blip r:embed="rId4"/>
              <a:stretch>
                <a:fillRect/>
              </a:stretch>
            </p:blipFill>
            <p:spPr>
              <a:xfrm>
                <a:off x="7562254" y="1654419"/>
                <a:ext cx="1261800" cy="5184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Håndskrift 8">
                <a:extLst>
                  <a:ext uri="{FF2B5EF4-FFF2-40B4-BE49-F238E27FC236}">
                    <a16:creationId xmlns:a16="http://schemas.microsoft.com/office/drawing/2014/main" id="{9039B137-5428-537E-16E2-6BBD46EB9F97}"/>
                  </a:ext>
                </a:extLst>
              </p14:cNvPr>
              <p14:cNvContentPartPr/>
              <p14:nvPr/>
            </p14:nvContentPartPr>
            <p14:xfrm>
              <a:off x="8810014" y="1287939"/>
              <a:ext cx="1049760" cy="119880"/>
            </p14:xfrm>
          </p:contentPart>
        </mc:Choice>
        <mc:Fallback xmlns="">
          <p:pic>
            <p:nvPicPr>
              <p:cNvPr id="9" name="Håndskrift 8">
                <a:extLst>
                  <a:ext uri="{FF2B5EF4-FFF2-40B4-BE49-F238E27FC236}">
                    <a16:creationId xmlns:a16="http://schemas.microsoft.com/office/drawing/2014/main" id="{9039B137-5428-537E-16E2-6BBD46EB9F97}"/>
                  </a:ext>
                </a:extLst>
              </p:cNvPr>
              <p:cNvPicPr/>
              <p:nvPr/>
            </p:nvPicPr>
            <p:blipFill>
              <a:blip r:embed="rId6"/>
              <a:stretch>
                <a:fillRect/>
              </a:stretch>
            </p:blipFill>
            <p:spPr>
              <a:xfrm>
                <a:off x="8747014" y="1224939"/>
                <a:ext cx="117540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Håndskrift 9">
                <a:extLst>
                  <a:ext uri="{FF2B5EF4-FFF2-40B4-BE49-F238E27FC236}">
                    <a16:creationId xmlns:a16="http://schemas.microsoft.com/office/drawing/2014/main" id="{039723DC-F5D9-6B2A-D59F-E14F97DF1227}"/>
                  </a:ext>
                </a:extLst>
              </p14:cNvPr>
              <p14:cNvContentPartPr/>
              <p14:nvPr/>
            </p14:nvContentPartPr>
            <p14:xfrm>
              <a:off x="8810014" y="1518699"/>
              <a:ext cx="366120" cy="360"/>
            </p14:xfrm>
          </p:contentPart>
        </mc:Choice>
        <mc:Fallback xmlns="">
          <p:pic>
            <p:nvPicPr>
              <p:cNvPr id="10" name="Håndskrift 9">
                <a:extLst>
                  <a:ext uri="{FF2B5EF4-FFF2-40B4-BE49-F238E27FC236}">
                    <a16:creationId xmlns:a16="http://schemas.microsoft.com/office/drawing/2014/main" id="{039723DC-F5D9-6B2A-D59F-E14F97DF1227}"/>
                  </a:ext>
                </a:extLst>
              </p:cNvPr>
              <p:cNvPicPr/>
              <p:nvPr/>
            </p:nvPicPr>
            <p:blipFill>
              <a:blip r:embed="rId8"/>
              <a:stretch>
                <a:fillRect/>
              </a:stretch>
            </p:blipFill>
            <p:spPr>
              <a:xfrm>
                <a:off x="8747014" y="1455699"/>
                <a:ext cx="491760" cy="126000"/>
              </a:xfrm>
              <a:prstGeom prst="rect">
                <a:avLst/>
              </a:prstGeom>
            </p:spPr>
          </p:pic>
        </mc:Fallback>
      </mc:AlternateContent>
      <p:sp>
        <p:nvSpPr>
          <p:cNvPr id="11" name="Tekstfelt 10">
            <a:extLst>
              <a:ext uri="{FF2B5EF4-FFF2-40B4-BE49-F238E27FC236}">
                <a16:creationId xmlns:a16="http://schemas.microsoft.com/office/drawing/2014/main" id="{27E59829-F170-C8D3-6FC8-AC9B4FF01552}"/>
              </a:ext>
            </a:extLst>
          </p:cNvPr>
          <p:cNvSpPr txBox="1"/>
          <p:nvPr/>
        </p:nvSpPr>
        <p:spPr>
          <a:xfrm>
            <a:off x="763326" y="1335508"/>
            <a:ext cx="4794637" cy="646331"/>
          </a:xfrm>
          <a:prstGeom prst="rect">
            <a:avLst/>
          </a:prstGeom>
          <a:noFill/>
        </p:spPr>
        <p:txBody>
          <a:bodyPr wrap="square" rtlCol="0">
            <a:spAutoFit/>
          </a:bodyPr>
          <a:lstStyle/>
          <a:p>
            <a:r>
              <a:rPr lang="da-DK" dirty="0"/>
              <a:t>Modtagelse af ligning retur for ikke anvendte ligningsmidler til projekter eller anlæg</a:t>
            </a:r>
          </a:p>
        </p:txBody>
      </p:sp>
      <p:pic>
        <p:nvPicPr>
          <p:cNvPr id="13" name="Billede 12">
            <a:extLst>
              <a:ext uri="{FF2B5EF4-FFF2-40B4-BE49-F238E27FC236}">
                <a16:creationId xmlns:a16="http://schemas.microsoft.com/office/drawing/2014/main" id="{0167C68F-C184-1040-3A69-6D913C6F3042}"/>
              </a:ext>
            </a:extLst>
          </p:cNvPr>
          <p:cNvPicPr>
            <a:picLocks noChangeAspect="1"/>
          </p:cNvPicPr>
          <p:nvPr/>
        </p:nvPicPr>
        <p:blipFill>
          <a:blip r:embed="rId9"/>
          <a:stretch>
            <a:fillRect/>
          </a:stretch>
        </p:blipFill>
        <p:spPr>
          <a:xfrm>
            <a:off x="2604600" y="2110179"/>
            <a:ext cx="7882753" cy="3903738"/>
          </a:xfrm>
          <a:prstGeom prst="rect">
            <a:avLst/>
          </a:prstGeom>
        </p:spPr>
      </p:pic>
    </p:spTree>
    <p:extLst>
      <p:ext uri="{BB962C8B-B14F-4D97-AF65-F5344CB8AC3E}">
        <p14:creationId xmlns:p14="http://schemas.microsoft.com/office/powerpoint/2010/main" val="554240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78CEF-0EB3-C85F-E324-04AC8365B241}"/>
            </a:ext>
          </a:extLst>
        </p:cNvPr>
        <p:cNvGrpSpPr/>
        <p:nvPr/>
      </p:nvGrpSpPr>
      <p:grpSpPr>
        <a:xfrm>
          <a:off x="0" y="0"/>
          <a:ext cx="0" cy="0"/>
          <a:chOff x="0" y="0"/>
          <a:chExt cx="0" cy="0"/>
        </a:xfrm>
      </p:grpSpPr>
      <p:pic>
        <p:nvPicPr>
          <p:cNvPr id="4" name="Billede 3" descr="Et billede, der indeholder tekst, Font/skrifttype, logo, symbol&#10;&#10;AI-genereret indhold kan være ukorrekt.">
            <a:extLst>
              <a:ext uri="{FF2B5EF4-FFF2-40B4-BE49-F238E27FC236}">
                <a16:creationId xmlns:a16="http://schemas.microsoft.com/office/drawing/2014/main" id="{F4B47493-F1F8-0BA6-229E-BF9EA34C37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553" y="119364"/>
            <a:ext cx="3232014" cy="845296"/>
          </a:xfrm>
          <a:prstGeom prst="rect">
            <a:avLst/>
          </a:prstGeom>
        </p:spPr>
      </p:pic>
      <p:sp>
        <p:nvSpPr>
          <p:cNvPr id="5" name="Tekstfelt 4">
            <a:extLst>
              <a:ext uri="{FF2B5EF4-FFF2-40B4-BE49-F238E27FC236}">
                <a16:creationId xmlns:a16="http://schemas.microsoft.com/office/drawing/2014/main" id="{1BA8C2BA-B25D-6A9C-DCA9-3A1687D6A68C}"/>
              </a:ext>
            </a:extLst>
          </p:cNvPr>
          <p:cNvSpPr txBox="1"/>
          <p:nvPr/>
        </p:nvSpPr>
        <p:spPr>
          <a:xfrm>
            <a:off x="6464843" y="321173"/>
            <a:ext cx="4601183" cy="369332"/>
          </a:xfrm>
          <a:prstGeom prst="rect">
            <a:avLst/>
          </a:prstGeom>
          <a:noFill/>
        </p:spPr>
        <p:txBody>
          <a:bodyPr wrap="square" rtlCol="0">
            <a:spAutoFit/>
          </a:bodyPr>
          <a:lstStyle/>
          <a:p>
            <a:r>
              <a:rPr lang="da-DK" b="1" dirty="0"/>
              <a:t>Formål 1800: artskonto 3320XX</a:t>
            </a:r>
          </a:p>
        </p:txBody>
      </p:sp>
      <p:sp>
        <p:nvSpPr>
          <p:cNvPr id="7" name="Tekstfelt 6">
            <a:extLst>
              <a:ext uri="{FF2B5EF4-FFF2-40B4-BE49-F238E27FC236}">
                <a16:creationId xmlns:a16="http://schemas.microsoft.com/office/drawing/2014/main" id="{9270D858-0747-E27B-4B74-D0480AE08BA6}"/>
              </a:ext>
            </a:extLst>
          </p:cNvPr>
          <p:cNvSpPr txBox="1"/>
          <p:nvPr/>
        </p:nvSpPr>
        <p:spPr>
          <a:xfrm>
            <a:off x="502921" y="1277299"/>
            <a:ext cx="8354832" cy="663515"/>
          </a:xfrm>
          <a:prstGeom prst="rect">
            <a:avLst/>
          </a:prstGeom>
          <a:noFill/>
        </p:spPr>
        <p:txBody>
          <a:bodyPr wrap="square">
            <a:spAutoFit/>
          </a:bodyPr>
          <a:lstStyle/>
          <a:p>
            <a:pPr>
              <a:lnSpc>
                <a:spcPct val="107000"/>
              </a:lnSpc>
              <a:spcAft>
                <a:spcPts val="600"/>
              </a:spcAft>
              <a:buNone/>
            </a:pPr>
            <a:r>
              <a:rPr lang="da-DK" sz="1800" kern="100" dirty="0">
                <a:effectLst/>
                <a:latin typeface="Cambria" panose="02040503050406030204" pitchFamily="18" charset="0"/>
                <a:ea typeface="Aptos" panose="020B0004020202020204" pitchFamily="34" charset="0"/>
                <a:cs typeface="Times New Roman" panose="02020603050405020304" pitchFamily="18" charset="0"/>
              </a:rPr>
              <a:t>Formål 1800: På dette formål bogføres ligningen, der vedrører reserven. Kontoen må kun bruges af PUK. Artskonti 101810-101819 kan anvendes og bevillingstype R.</a:t>
            </a:r>
          </a:p>
        </p:txBody>
      </p:sp>
      <p:pic>
        <p:nvPicPr>
          <p:cNvPr id="11" name="Billede 10">
            <a:extLst>
              <a:ext uri="{FF2B5EF4-FFF2-40B4-BE49-F238E27FC236}">
                <a16:creationId xmlns:a16="http://schemas.microsoft.com/office/drawing/2014/main" id="{024637B0-323B-484D-2BBD-AC3F4BCD5AF6}"/>
              </a:ext>
            </a:extLst>
          </p:cNvPr>
          <p:cNvPicPr>
            <a:picLocks noChangeAspect="1"/>
          </p:cNvPicPr>
          <p:nvPr/>
        </p:nvPicPr>
        <p:blipFill>
          <a:blip r:embed="rId3"/>
          <a:stretch>
            <a:fillRect/>
          </a:stretch>
        </p:blipFill>
        <p:spPr>
          <a:xfrm>
            <a:off x="1148496" y="2847974"/>
            <a:ext cx="7812624" cy="2960062"/>
          </a:xfrm>
          <a:prstGeom prst="rect">
            <a:avLst/>
          </a:prstGeom>
        </p:spPr>
      </p:pic>
    </p:spTree>
    <p:extLst>
      <p:ext uri="{BB962C8B-B14F-4D97-AF65-F5344CB8AC3E}">
        <p14:creationId xmlns:p14="http://schemas.microsoft.com/office/powerpoint/2010/main" val="1607656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6067ED-15E4-7024-06D2-E51721F0C99B}"/>
            </a:ext>
          </a:extLst>
        </p:cNvPr>
        <p:cNvGrpSpPr/>
        <p:nvPr/>
      </p:nvGrpSpPr>
      <p:grpSpPr>
        <a:xfrm>
          <a:off x="0" y="0"/>
          <a:ext cx="0" cy="0"/>
          <a:chOff x="0" y="0"/>
          <a:chExt cx="0" cy="0"/>
        </a:xfrm>
      </p:grpSpPr>
      <p:pic>
        <p:nvPicPr>
          <p:cNvPr id="8" name="Billede 7">
            <a:extLst>
              <a:ext uri="{FF2B5EF4-FFF2-40B4-BE49-F238E27FC236}">
                <a16:creationId xmlns:a16="http://schemas.microsoft.com/office/drawing/2014/main" id="{1B2D7FA6-4C42-FA43-B89F-C33022211E88}"/>
              </a:ext>
            </a:extLst>
          </p:cNvPr>
          <p:cNvPicPr>
            <a:picLocks noChangeAspect="1"/>
          </p:cNvPicPr>
          <p:nvPr/>
        </p:nvPicPr>
        <p:blipFill>
          <a:blip r:embed="rId2"/>
          <a:stretch>
            <a:fillRect/>
          </a:stretch>
        </p:blipFill>
        <p:spPr>
          <a:xfrm>
            <a:off x="2406177" y="4356167"/>
            <a:ext cx="6115050" cy="1362075"/>
          </a:xfrm>
          <a:prstGeom prst="rect">
            <a:avLst/>
          </a:prstGeom>
        </p:spPr>
      </p:pic>
      <p:pic>
        <p:nvPicPr>
          <p:cNvPr id="4" name="Billede 3" descr="Et billede, der indeholder tekst, Font/skrifttype, logo, symbol&#10;&#10;AI-genereret indhold kan være ukorrekt.">
            <a:extLst>
              <a:ext uri="{FF2B5EF4-FFF2-40B4-BE49-F238E27FC236}">
                <a16:creationId xmlns:a16="http://schemas.microsoft.com/office/drawing/2014/main" id="{6DE52C3C-1961-7A9F-7D63-5AF8EC0331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553" y="119364"/>
            <a:ext cx="3232014" cy="845296"/>
          </a:xfrm>
          <a:prstGeom prst="rect">
            <a:avLst/>
          </a:prstGeom>
        </p:spPr>
      </p:pic>
      <p:sp>
        <p:nvSpPr>
          <p:cNvPr id="2" name="Tekstfelt 1">
            <a:extLst>
              <a:ext uri="{FF2B5EF4-FFF2-40B4-BE49-F238E27FC236}">
                <a16:creationId xmlns:a16="http://schemas.microsoft.com/office/drawing/2014/main" id="{7022DC8B-C739-636A-B6CF-91DC2D81B682}"/>
              </a:ext>
            </a:extLst>
          </p:cNvPr>
          <p:cNvSpPr txBox="1"/>
          <p:nvPr/>
        </p:nvSpPr>
        <p:spPr>
          <a:xfrm>
            <a:off x="7577593" y="437322"/>
            <a:ext cx="3888188" cy="369332"/>
          </a:xfrm>
          <a:prstGeom prst="rect">
            <a:avLst/>
          </a:prstGeom>
          <a:noFill/>
        </p:spPr>
        <p:txBody>
          <a:bodyPr wrap="square" rtlCol="0">
            <a:spAutoFit/>
          </a:bodyPr>
          <a:lstStyle/>
          <a:p>
            <a:r>
              <a:rPr lang="da-DK" b="1" dirty="0"/>
              <a:t>Formål 1900 - artskonto 4320xx</a:t>
            </a:r>
          </a:p>
        </p:txBody>
      </p:sp>
      <p:sp>
        <p:nvSpPr>
          <p:cNvPr id="5" name="Tekstfelt 4">
            <a:extLst>
              <a:ext uri="{FF2B5EF4-FFF2-40B4-BE49-F238E27FC236}">
                <a16:creationId xmlns:a16="http://schemas.microsoft.com/office/drawing/2014/main" id="{9528DB0F-6613-CA8A-4448-E2BF8A61A644}"/>
              </a:ext>
            </a:extLst>
          </p:cNvPr>
          <p:cNvSpPr txBox="1"/>
          <p:nvPr/>
        </p:nvSpPr>
        <p:spPr>
          <a:xfrm>
            <a:off x="590385" y="964660"/>
            <a:ext cx="8339606" cy="2927981"/>
          </a:xfrm>
          <a:prstGeom prst="rect">
            <a:avLst/>
          </a:prstGeom>
          <a:noFill/>
        </p:spPr>
        <p:txBody>
          <a:bodyPr wrap="square">
            <a:spAutoFit/>
          </a:bodyPr>
          <a:lstStyle/>
          <a:p>
            <a:pPr>
              <a:lnSpc>
                <a:spcPct val="115000"/>
              </a:lnSpc>
              <a:spcAft>
                <a:spcPts val="800"/>
              </a:spcAft>
              <a:buNone/>
            </a:pPr>
            <a:r>
              <a:rPr lang="da-DK" sz="1800" i="1" kern="100" dirty="0">
                <a:effectLst/>
                <a:latin typeface="Cambria" panose="02040503050406030204" pitchFamily="18" charset="0"/>
                <a:ea typeface="Calibri" panose="020F0502020204030204" pitchFamily="34" charset="0"/>
                <a:cs typeface="Arial" panose="020B0604020202020204" pitchFamily="34" charset="0"/>
              </a:rPr>
              <a:t> </a:t>
            </a:r>
            <a:endParaRPr lang="da-DK" sz="20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800"/>
              </a:spcAft>
              <a:buNone/>
            </a:pPr>
            <a:r>
              <a:rPr lang="da-DK" sz="1800" b="1" kern="100" dirty="0">
                <a:effectLst/>
                <a:latin typeface="Cambria" panose="02040503050406030204" pitchFamily="18" charset="0"/>
                <a:ea typeface="Calibri" panose="020F0502020204030204" pitchFamily="34" charset="0"/>
                <a:cs typeface="Arial" panose="020B0604020202020204" pitchFamily="34" charset="0"/>
              </a:rPr>
              <a:t>Formål 1900:</a:t>
            </a:r>
            <a:r>
              <a:rPr lang="da-DK" sz="1800" kern="100" dirty="0">
                <a:effectLst/>
                <a:latin typeface="Cambria" panose="02040503050406030204" pitchFamily="18" charset="0"/>
                <a:ea typeface="Calibri" panose="020F0502020204030204" pitchFamily="34" charset="0"/>
                <a:cs typeface="Arial" panose="020B0604020202020204" pitchFamily="34" charset="0"/>
              </a:rPr>
              <a:t> Udbetalinger fra reserven foregår altid </a:t>
            </a:r>
            <a:r>
              <a:rPr lang="da-DK" kern="100" dirty="0">
                <a:latin typeface="Cambria" panose="02040503050406030204" pitchFamily="18" charset="0"/>
                <a:ea typeface="Calibri" panose="020F0502020204030204" pitchFamily="34" charset="0"/>
                <a:cs typeface="Arial" panose="020B0604020202020204" pitchFamily="34" charset="0"/>
              </a:rPr>
              <a:t>på formål 1900 artskonto 4320XX.</a:t>
            </a:r>
          </a:p>
          <a:p>
            <a:pPr>
              <a:lnSpc>
                <a:spcPct val="115000"/>
              </a:lnSpc>
              <a:spcAft>
                <a:spcPts val="800"/>
              </a:spcAft>
              <a:buNone/>
            </a:pPr>
            <a:r>
              <a:rPr lang="da-DK" sz="1800" kern="100" dirty="0">
                <a:effectLst/>
                <a:latin typeface="Cambria" panose="02040503050406030204" pitchFamily="18" charset="0"/>
                <a:ea typeface="Calibri" panose="020F0502020204030204" pitchFamily="34" charset="0"/>
                <a:cs typeface="Arial" panose="020B0604020202020204" pitchFamily="34" charset="0"/>
              </a:rPr>
              <a:t>Bevillingstype R.</a:t>
            </a:r>
          </a:p>
          <a:p>
            <a:pPr>
              <a:lnSpc>
                <a:spcPct val="115000"/>
              </a:lnSpc>
              <a:spcAft>
                <a:spcPts val="800"/>
              </a:spcAft>
              <a:buNone/>
            </a:pPr>
            <a:r>
              <a:rPr lang="da-DK" sz="1800" kern="100" dirty="0">
                <a:effectLst/>
                <a:latin typeface="Cambria" panose="02040503050406030204" pitchFamily="18" charset="0"/>
                <a:ea typeface="Calibri" panose="020F0502020204030204" pitchFamily="34" charset="0"/>
                <a:cs typeface="Arial" panose="020B0604020202020204" pitchFamily="34" charset="0"/>
              </a:rPr>
              <a:t>Eksempel: Menighedsrådet har ansøgt om kr. 75.000 til reparation af orgelpibe. Hvis provstiudvalget godkender ansøgningen, skal provstiudvalget samtidig angive om beløbet gives til drift eller til projekt. Hvis der er tale om et projekt, opretter menighedsrådet et bevilget projekt, og tilknytter udgifter og reservemidler til dette. </a:t>
            </a:r>
            <a:endParaRPr lang="da-DK" sz="20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82064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79EE34-2EED-B944-E1A9-DD5E5E51F3C6}"/>
            </a:ext>
          </a:extLst>
        </p:cNvPr>
        <p:cNvGrpSpPr/>
        <p:nvPr/>
      </p:nvGrpSpPr>
      <p:grpSpPr>
        <a:xfrm>
          <a:off x="0" y="0"/>
          <a:ext cx="0" cy="0"/>
          <a:chOff x="0" y="0"/>
          <a:chExt cx="0" cy="0"/>
        </a:xfrm>
      </p:grpSpPr>
      <p:pic>
        <p:nvPicPr>
          <p:cNvPr id="4" name="Billede 3" descr="Et billede, der indeholder tekst, Font/skrifttype, logo, symbol&#10;&#10;AI-genereret indhold kan være ukorrekt.">
            <a:extLst>
              <a:ext uri="{FF2B5EF4-FFF2-40B4-BE49-F238E27FC236}">
                <a16:creationId xmlns:a16="http://schemas.microsoft.com/office/drawing/2014/main" id="{E78FF5F7-6858-5E8B-0C8F-A21262BF2F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553" y="119364"/>
            <a:ext cx="3232014" cy="845296"/>
          </a:xfrm>
          <a:prstGeom prst="rect">
            <a:avLst/>
          </a:prstGeom>
        </p:spPr>
      </p:pic>
      <p:sp>
        <p:nvSpPr>
          <p:cNvPr id="2" name="Tekstfelt 1">
            <a:extLst>
              <a:ext uri="{FF2B5EF4-FFF2-40B4-BE49-F238E27FC236}">
                <a16:creationId xmlns:a16="http://schemas.microsoft.com/office/drawing/2014/main" id="{DE9137C1-46C1-83AC-7077-564EB7D3B2BB}"/>
              </a:ext>
            </a:extLst>
          </p:cNvPr>
          <p:cNvSpPr txBox="1"/>
          <p:nvPr/>
        </p:nvSpPr>
        <p:spPr>
          <a:xfrm>
            <a:off x="7577593" y="437322"/>
            <a:ext cx="3888188" cy="369332"/>
          </a:xfrm>
          <a:prstGeom prst="rect">
            <a:avLst/>
          </a:prstGeom>
          <a:noFill/>
        </p:spPr>
        <p:txBody>
          <a:bodyPr wrap="square" rtlCol="0">
            <a:spAutoFit/>
          </a:bodyPr>
          <a:lstStyle/>
          <a:p>
            <a:r>
              <a:rPr lang="da-DK" b="1" dirty="0"/>
              <a:t>Formål 1900 - artskonto 3320xx</a:t>
            </a:r>
          </a:p>
        </p:txBody>
      </p:sp>
      <p:sp>
        <p:nvSpPr>
          <p:cNvPr id="5" name="Tekstfelt 4">
            <a:extLst>
              <a:ext uri="{FF2B5EF4-FFF2-40B4-BE49-F238E27FC236}">
                <a16:creationId xmlns:a16="http://schemas.microsoft.com/office/drawing/2014/main" id="{16969FFA-3AE2-86DB-45E1-9E7D9F50C892}"/>
              </a:ext>
            </a:extLst>
          </p:cNvPr>
          <p:cNvSpPr txBox="1"/>
          <p:nvPr/>
        </p:nvSpPr>
        <p:spPr>
          <a:xfrm>
            <a:off x="590385" y="964660"/>
            <a:ext cx="6094674" cy="3143938"/>
          </a:xfrm>
          <a:prstGeom prst="rect">
            <a:avLst/>
          </a:prstGeom>
          <a:noFill/>
        </p:spPr>
        <p:txBody>
          <a:bodyPr wrap="square">
            <a:spAutoFit/>
          </a:bodyPr>
          <a:lstStyle/>
          <a:p>
            <a:pPr>
              <a:lnSpc>
                <a:spcPct val="115000"/>
              </a:lnSpc>
              <a:spcAft>
                <a:spcPts val="800"/>
              </a:spcAft>
              <a:buNone/>
            </a:pPr>
            <a:r>
              <a:rPr lang="da-DK" sz="1800" i="1" kern="100" dirty="0">
                <a:effectLst/>
                <a:latin typeface="Cambria" panose="02040503050406030204" pitchFamily="18" charset="0"/>
                <a:ea typeface="Calibri" panose="020F0502020204030204" pitchFamily="34" charset="0"/>
                <a:cs typeface="Arial" panose="020B0604020202020204" pitchFamily="34" charset="0"/>
              </a:rPr>
              <a:t> </a:t>
            </a:r>
            <a:endParaRPr lang="da-DK" sz="20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800"/>
              </a:spcAft>
              <a:buNone/>
            </a:pPr>
            <a:r>
              <a:rPr lang="da-DK" sz="1800" b="1" kern="100" dirty="0">
                <a:effectLst/>
                <a:latin typeface="Cambria" panose="02040503050406030204" pitchFamily="18" charset="0"/>
                <a:ea typeface="Calibri" panose="020F0502020204030204" pitchFamily="34" charset="0"/>
                <a:cs typeface="Arial" panose="020B0604020202020204" pitchFamily="34" charset="0"/>
              </a:rPr>
              <a:t>Formål 1900:</a:t>
            </a:r>
            <a:r>
              <a:rPr lang="da-DK" sz="1800" kern="100" dirty="0">
                <a:effectLst/>
                <a:latin typeface="Cambria" panose="02040503050406030204" pitchFamily="18" charset="0"/>
                <a:ea typeface="Calibri" panose="020F0502020204030204" pitchFamily="34" charset="0"/>
                <a:cs typeface="Arial" panose="020B0604020202020204" pitchFamily="34" charset="0"/>
              </a:rPr>
              <a:t> Når menighedsråd eller den selvstændige juridiske enhed modtager penge fra provstiets reserve, skal beløbet konteres på formål 1900 og artskonto 3320XX. Bevillingstype er enten drift, projekt eller anlæg jf. </a:t>
            </a:r>
            <a:r>
              <a:rPr lang="da-DK" sz="1800" u="sng" kern="100" dirty="0">
                <a:effectLst/>
                <a:latin typeface="Cambria" panose="02040503050406030204" pitchFamily="18" charset="0"/>
                <a:ea typeface="Calibri" panose="020F0502020204030204" pitchFamily="34" charset="0"/>
                <a:cs typeface="Arial" panose="020B0604020202020204" pitchFamily="34" charset="0"/>
              </a:rPr>
              <a:t>provstiudvalgets beslutning.</a:t>
            </a:r>
            <a:endParaRPr lang="da-DK" sz="20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800"/>
              </a:spcAft>
              <a:buNone/>
            </a:pPr>
            <a:r>
              <a:rPr lang="da-DK" sz="1800" kern="100" dirty="0">
                <a:effectLst/>
                <a:latin typeface="Cambria" panose="02040503050406030204" pitchFamily="18" charset="0"/>
                <a:ea typeface="Calibri" panose="020F0502020204030204" pitchFamily="34" charset="0"/>
                <a:cs typeface="Arial" panose="020B0604020202020204" pitchFamily="34" charset="0"/>
              </a:rPr>
              <a:t>Hvis der er tale om et projekt, opretter menighedsrådet et bevilget projekt, og tilknytter udgifter og reservemidler til dette. </a:t>
            </a:r>
            <a:endParaRPr lang="da-DK" sz="20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8" name="Billede 7">
            <a:extLst>
              <a:ext uri="{FF2B5EF4-FFF2-40B4-BE49-F238E27FC236}">
                <a16:creationId xmlns:a16="http://schemas.microsoft.com/office/drawing/2014/main" id="{DAC0A943-7805-F870-926B-2AFC094449ED}"/>
              </a:ext>
            </a:extLst>
          </p:cNvPr>
          <p:cNvPicPr>
            <a:picLocks noChangeAspect="1"/>
          </p:cNvPicPr>
          <p:nvPr/>
        </p:nvPicPr>
        <p:blipFill>
          <a:blip r:embed="rId3"/>
          <a:stretch>
            <a:fillRect/>
          </a:stretch>
        </p:blipFill>
        <p:spPr>
          <a:xfrm>
            <a:off x="3320577" y="4108598"/>
            <a:ext cx="6115050" cy="1552575"/>
          </a:xfrm>
          <a:prstGeom prst="rect">
            <a:avLst/>
          </a:prstGeom>
        </p:spPr>
      </p:pic>
    </p:spTree>
    <p:extLst>
      <p:ext uri="{BB962C8B-B14F-4D97-AF65-F5344CB8AC3E}">
        <p14:creationId xmlns:p14="http://schemas.microsoft.com/office/powerpoint/2010/main" val="1351431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E89708-0510-62BC-9E49-35F601A58440}"/>
            </a:ext>
          </a:extLst>
        </p:cNvPr>
        <p:cNvGrpSpPr/>
        <p:nvPr/>
      </p:nvGrpSpPr>
      <p:grpSpPr>
        <a:xfrm>
          <a:off x="0" y="0"/>
          <a:ext cx="0" cy="0"/>
          <a:chOff x="0" y="0"/>
          <a:chExt cx="0" cy="0"/>
        </a:xfrm>
      </p:grpSpPr>
      <p:pic>
        <p:nvPicPr>
          <p:cNvPr id="4" name="Billede 3" descr="Et billede, der indeholder tekst, Font/skrifttype, logo, symbol&#10;&#10;AI-genereret indhold kan være ukorrekt.">
            <a:extLst>
              <a:ext uri="{FF2B5EF4-FFF2-40B4-BE49-F238E27FC236}">
                <a16:creationId xmlns:a16="http://schemas.microsoft.com/office/drawing/2014/main" id="{DCA476E8-5FC2-1309-A78C-06B3EA741A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553" y="119364"/>
            <a:ext cx="3232014" cy="845296"/>
          </a:xfrm>
          <a:prstGeom prst="rect">
            <a:avLst/>
          </a:prstGeom>
        </p:spPr>
      </p:pic>
      <p:pic>
        <p:nvPicPr>
          <p:cNvPr id="3" name="Billede 2">
            <a:extLst>
              <a:ext uri="{FF2B5EF4-FFF2-40B4-BE49-F238E27FC236}">
                <a16:creationId xmlns:a16="http://schemas.microsoft.com/office/drawing/2014/main" id="{36402FC6-FA4D-FEBF-0E63-85CEAD46D149}"/>
              </a:ext>
            </a:extLst>
          </p:cNvPr>
          <p:cNvPicPr>
            <a:picLocks noChangeAspect="1"/>
          </p:cNvPicPr>
          <p:nvPr/>
        </p:nvPicPr>
        <p:blipFill>
          <a:blip r:embed="rId3"/>
          <a:srcRect b="50721"/>
          <a:stretch>
            <a:fillRect/>
          </a:stretch>
        </p:blipFill>
        <p:spPr>
          <a:xfrm>
            <a:off x="3498574" y="740427"/>
            <a:ext cx="7704820" cy="2289020"/>
          </a:xfrm>
          <a:prstGeom prst="rect">
            <a:avLst/>
          </a:prstGeom>
        </p:spPr>
      </p:pic>
      <mc:AlternateContent xmlns:mc="http://schemas.openxmlformats.org/markup-compatibility/2006" xmlns:p14="http://schemas.microsoft.com/office/powerpoint/2010/main">
        <mc:Choice Requires="p14">
          <p:contentPart p14:bwMode="auto" r:id="rId4">
            <p14:nvContentPartPr>
              <p14:cNvPr id="5" name="Håndskrift 4">
                <a:extLst>
                  <a:ext uri="{FF2B5EF4-FFF2-40B4-BE49-F238E27FC236}">
                    <a16:creationId xmlns:a16="http://schemas.microsoft.com/office/drawing/2014/main" id="{115E4362-7952-8BAA-276D-4810D31E9524}"/>
                  </a:ext>
                </a:extLst>
              </p14:cNvPr>
              <p14:cNvContentPartPr/>
              <p14:nvPr/>
            </p14:nvContentPartPr>
            <p14:xfrm>
              <a:off x="7283254" y="1749099"/>
              <a:ext cx="660960" cy="32400"/>
            </p14:xfrm>
          </p:contentPart>
        </mc:Choice>
        <mc:Fallback xmlns="">
          <p:pic>
            <p:nvPicPr>
              <p:cNvPr id="5" name="Håndskrift 4">
                <a:extLst>
                  <a:ext uri="{FF2B5EF4-FFF2-40B4-BE49-F238E27FC236}">
                    <a16:creationId xmlns:a16="http://schemas.microsoft.com/office/drawing/2014/main" id="{115E4362-7952-8BAA-276D-4810D31E9524}"/>
                  </a:ext>
                </a:extLst>
              </p:cNvPr>
              <p:cNvPicPr/>
              <p:nvPr/>
            </p:nvPicPr>
            <p:blipFill>
              <a:blip r:embed="rId5"/>
              <a:stretch>
                <a:fillRect/>
              </a:stretch>
            </p:blipFill>
            <p:spPr>
              <a:xfrm>
                <a:off x="7220614" y="1686099"/>
                <a:ext cx="786600" cy="158040"/>
              </a:xfrm>
              <a:prstGeom prst="rect">
                <a:avLst/>
              </a:prstGeom>
            </p:spPr>
          </p:pic>
        </mc:Fallback>
      </mc:AlternateContent>
      <p:pic>
        <p:nvPicPr>
          <p:cNvPr id="9" name="Billede 8">
            <a:extLst>
              <a:ext uri="{FF2B5EF4-FFF2-40B4-BE49-F238E27FC236}">
                <a16:creationId xmlns:a16="http://schemas.microsoft.com/office/drawing/2014/main" id="{D840DC14-67B8-C85F-D5A1-D56A55A99AFB}"/>
              </a:ext>
            </a:extLst>
          </p:cNvPr>
          <p:cNvPicPr>
            <a:picLocks noChangeAspect="1"/>
          </p:cNvPicPr>
          <p:nvPr/>
        </p:nvPicPr>
        <p:blipFill>
          <a:blip r:embed="rId6"/>
          <a:stretch>
            <a:fillRect/>
          </a:stretch>
        </p:blipFill>
        <p:spPr>
          <a:xfrm>
            <a:off x="657810" y="5385491"/>
            <a:ext cx="6170769" cy="959649"/>
          </a:xfrm>
          <a:prstGeom prst="rect">
            <a:avLst/>
          </a:prstGeom>
        </p:spPr>
      </p:pic>
      <mc:AlternateContent xmlns:mc="http://schemas.openxmlformats.org/markup-compatibility/2006" xmlns:p14="http://schemas.microsoft.com/office/powerpoint/2010/main">
        <mc:Choice Requires="p14">
          <p:contentPart p14:bwMode="auto" r:id="rId7">
            <p14:nvContentPartPr>
              <p14:cNvPr id="11" name="Håndskrift 10">
                <a:extLst>
                  <a:ext uri="{FF2B5EF4-FFF2-40B4-BE49-F238E27FC236}">
                    <a16:creationId xmlns:a16="http://schemas.microsoft.com/office/drawing/2014/main" id="{1AF2A43E-E05D-F709-6305-7A75EDEA67C8}"/>
                  </a:ext>
                </a:extLst>
              </p14:cNvPr>
              <p14:cNvContentPartPr/>
              <p14:nvPr/>
            </p14:nvContentPartPr>
            <p14:xfrm>
              <a:off x="9780214" y="1335819"/>
              <a:ext cx="883080" cy="135720"/>
            </p14:xfrm>
          </p:contentPart>
        </mc:Choice>
        <mc:Fallback xmlns="">
          <p:pic>
            <p:nvPicPr>
              <p:cNvPr id="11" name="Håndskrift 10">
                <a:extLst>
                  <a:ext uri="{FF2B5EF4-FFF2-40B4-BE49-F238E27FC236}">
                    <a16:creationId xmlns:a16="http://schemas.microsoft.com/office/drawing/2014/main" id="{1AF2A43E-E05D-F709-6305-7A75EDEA67C8}"/>
                  </a:ext>
                </a:extLst>
              </p:cNvPr>
              <p:cNvPicPr/>
              <p:nvPr/>
            </p:nvPicPr>
            <p:blipFill>
              <a:blip r:embed="rId8"/>
              <a:stretch>
                <a:fillRect/>
              </a:stretch>
            </p:blipFill>
            <p:spPr>
              <a:xfrm>
                <a:off x="9717214" y="1272819"/>
                <a:ext cx="100872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 name="Håndskrift 11">
                <a:extLst>
                  <a:ext uri="{FF2B5EF4-FFF2-40B4-BE49-F238E27FC236}">
                    <a16:creationId xmlns:a16="http://schemas.microsoft.com/office/drawing/2014/main" id="{AF936309-97AC-C9DF-7BF3-3D27D83EF286}"/>
                  </a:ext>
                </a:extLst>
              </p14:cNvPr>
              <p14:cNvContentPartPr/>
              <p14:nvPr/>
            </p14:nvContentPartPr>
            <p14:xfrm>
              <a:off x="9780214" y="1415379"/>
              <a:ext cx="205560" cy="360"/>
            </p14:xfrm>
          </p:contentPart>
        </mc:Choice>
        <mc:Fallback xmlns="">
          <p:pic>
            <p:nvPicPr>
              <p:cNvPr id="12" name="Håndskrift 11">
                <a:extLst>
                  <a:ext uri="{FF2B5EF4-FFF2-40B4-BE49-F238E27FC236}">
                    <a16:creationId xmlns:a16="http://schemas.microsoft.com/office/drawing/2014/main" id="{AF936309-97AC-C9DF-7BF3-3D27D83EF286}"/>
                  </a:ext>
                </a:extLst>
              </p:cNvPr>
              <p:cNvPicPr/>
              <p:nvPr/>
            </p:nvPicPr>
            <p:blipFill>
              <a:blip r:embed="rId10"/>
              <a:stretch>
                <a:fillRect/>
              </a:stretch>
            </p:blipFill>
            <p:spPr>
              <a:xfrm>
                <a:off x="9717214" y="1352379"/>
                <a:ext cx="331200" cy="126000"/>
              </a:xfrm>
              <a:prstGeom prst="rect">
                <a:avLst/>
              </a:prstGeom>
            </p:spPr>
          </p:pic>
        </mc:Fallback>
      </mc:AlternateContent>
      <p:grpSp>
        <p:nvGrpSpPr>
          <p:cNvPr id="15" name="Gruppe 14">
            <a:extLst>
              <a:ext uri="{FF2B5EF4-FFF2-40B4-BE49-F238E27FC236}">
                <a16:creationId xmlns:a16="http://schemas.microsoft.com/office/drawing/2014/main" id="{9105D11F-1C8B-3A7A-B996-9708D71C2A8B}"/>
              </a:ext>
            </a:extLst>
          </p:cNvPr>
          <p:cNvGrpSpPr/>
          <p:nvPr/>
        </p:nvGrpSpPr>
        <p:grpSpPr>
          <a:xfrm>
            <a:off x="9796054" y="1606179"/>
            <a:ext cx="447480" cy="87840"/>
            <a:chOff x="9796054" y="1606179"/>
            <a:chExt cx="447480" cy="87840"/>
          </a:xfrm>
        </p:grpSpPr>
        <mc:AlternateContent xmlns:mc="http://schemas.openxmlformats.org/markup-compatibility/2006" xmlns:p14="http://schemas.microsoft.com/office/powerpoint/2010/main">
          <mc:Choice Requires="p14">
            <p:contentPart p14:bwMode="auto" r:id="rId11">
              <p14:nvContentPartPr>
                <p14:cNvPr id="13" name="Håndskrift 12">
                  <a:extLst>
                    <a:ext uri="{FF2B5EF4-FFF2-40B4-BE49-F238E27FC236}">
                      <a16:creationId xmlns:a16="http://schemas.microsoft.com/office/drawing/2014/main" id="{242B0721-D113-DB1A-6055-D3F55502E7CD}"/>
                    </a:ext>
                  </a:extLst>
                </p14:cNvPr>
                <p14:cNvContentPartPr/>
                <p14:nvPr/>
              </p14:nvContentPartPr>
              <p14:xfrm>
                <a:off x="9796054" y="1606179"/>
                <a:ext cx="393840" cy="57960"/>
              </p14:xfrm>
            </p:contentPart>
          </mc:Choice>
          <mc:Fallback xmlns="">
            <p:pic>
              <p:nvPicPr>
                <p:cNvPr id="13" name="Håndskrift 12">
                  <a:extLst>
                    <a:ext uri="{FF2B5EF4-FFF2-40B4-BE49-F238E27FC236}">
                      <a16:creationId xmlns:a16="http://schemas.microsoft.com/office/drawing/2014/main" id="{242B0721-D113-DB1A-6055-D3F55502E7CD}"/>
                    </a:ext>
                  </a:extLst>
                </p:cNvPr>
                <p:cNvPicPr/>
                <p:nvPr/>
              </p:nvPicPr>
              <p:blipFill>
                <a:blip r:embed="rId12"/>
                <a:stretch>
                  <a:fillRect/>
                </a:stretch>
              </p:blipFill>
              <p:spPr>
                <a:xfrm>
                  <a:off x="9733054" y="1543179"/>
                  <a:ext cx="51948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 name="Håndskrift 13">
                  <a:extLst>
                    <a:ext uri="{FF2B5EF4-FFF2-40B4-BE49-F238E27FC236}">
                      <a16:creationId xmlns:a16="http://schemas.microsoft.com/office/drawing/2014/main" id="{CD9FCD9C-6F57-099B-00F1-2B887FD99D62}"/>
                    </a:ext>
                  </a:extLst>
                </p14:cNvPr>
                <p14:cNvContentPartPr/>
                <p14:nvPr/>
              </p14:nvContentPartPr>
              <p14:xfrm>
                <a:off x="9827374" y="1659459"/>
                <a:ext cx="416160" cy="34560"/>
              </p14:xfrm>
            </p:contentPart>
          </mc:Choice>
          <mc:Fallback xmlns="">
            <p:pic>
              <p:nvPicPr>
                <p:cNvPr id="14" name="Håndskrift 13">
                  <a:extLst>
                    <a:ext uri="{FF2B5EF4-FFF2-40B4-BE49-F238E27FC236}">
                      <a16:creationId xmlns:a16="http://schemas.microsoft.com/office/drawing/2014/main" id="{CD9FCD9C-6F57-099B-00F1-2B887FD99D62}"/>
                    </a:ext>
                  </a:extLst>
                </p:cNvPr>
                <p:cNvPicPr/>
                <p:nvPr/>
              </p:nvPicPr>
              <p:blipFill>
                <a:blip r:embed="rId14"/>
                <a:stretch>
                  <a:fillRect/>
                </a:stretch>
              </p:blipFill>
              <p:spPr>
                <a:xfrm>
                  <a:off x="9764734" y="1596459"/>
                  <a:ext cx="541800" cy="160200"/>
                </a:xfrm>
                <a:prstGeom prst="rect">
                  <a:avLst/>
                </a:prstGeom>
              </p:spPr>
            </p:pic>
          </mc:Fallback>
        </mc:AlternateContent>
      </p:grpSp>
      <p:pic>
        <p:nvPicPr>
          <p:cNvPr id="17" name="Billede 16">
            <a:extLst>
              <a:ext uri="{FF2B5EF4-FFF2-40B4-BE49-F238E27FC236}">
                <a16:creationId xmlns:a16="http://schemas.microsoft.com/office/drawing/2014/main" id="{CBCB3FE5-F276-FAF4-0A67-17E73D519195}"/>
              </a:ext>
            </a:extLst>
          </p:cNvPr>
          <p:cNvPicPr>
            <a:picLocks noChangeAspect="1"/>
          </p:cNvPicPr>
          <p:nvPr/>
        </p:nvPicPr>
        <p:blipFill>
          <a:blip r:embed="rId15"/>
          <a:stretch>
            <a:fillRect/>
          </a:stretch>
        </p:blipFill>
        <p:spPr>
          <a:xfrm>
            <a:off x="2632456" y="3151999"/>
            <a:ext cx="6934426" cy="1865273"/>
          </a:xfrm>
          <a:prstGeom prst="rect">
            <a:avLst/>
          </a:prstGeom>
        </p:spPr>
      </p:pic>
    </p:spTree>
    <p:extLst>
      <p:ext uri="{BB962C8B-B14F-4D97-AF65-F5344CB8AC3E}">
        <p14:creationId xmlns:p14="http://schemas.microsoft.com/office/powerpoint/2010/main" val="19788304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3F54AD-936D-91D3-5597-36B4D38CB69B}"/>
            </a:ext>
          </a:extLst>
        </p:cNvPr>
        <p:cNvGrpSpPr/>
        <p:nvPr/>
      </p:nvGrpSpPr>
      <p:grpSpPr>
        <a:xfrm>
          <a:off x="0" y="0"/>
          <a:ext cx="0" cy="0"/>
          <a:chOff x="0" y="0"/>
          <a:chExt cx="0" cy="0"/>
        </a:xfrm>
      </p:grpSpPr>
      <p:pic>
        <p:nvPicPr>
          <p:cNvPr id="4" name="Billede 3" descr="Et billede, der indeholder tekst, Font/skrifttype, logo, symbol&#10;&#10;AI-genereret indhold kan være ukorrekt.">
            <a:extLst>
              <a:ext uri="{FF2B5EF4-FFF2-40B4-BE49-F238E27FC236}">
                <a16:creationId xmlns:a16="http://schemas.microsoft.com/office/drawing/2014/main" id="{1EE6BDBD-9D54-FBAC-498B-4B592E7D63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553" y="119364"/>
            <a:ext cx="3232014" cy="845296"/>
          </a:xfrm>
          <a:prstGeom prst="rect">
            <a:avLst/>
          </a:prstGeom>
        </p:spPr>
      </p:pic>
      <p:pic>
        <p:nvPicPr>
          <p:cNvPr id="3" name="Billede 2">
            <a:extLst>
              <a:ext uri="{FF2B5EF4-FFF2-40B4-BE49-F238E27FC236}">
                <a16:creationId xmlns:a16="http://schemas.microsoft.com/office/drawing/2014/main" id="{B16AB89E-4185-83FD-C81D-905F86560C89}"/>
              </a:ext>
            </a:extLst>
          </p:cNvPr>
          <p:cNvPicPr>
            <a:picLocks noChangeAspect="1"/>
          </p:cNvPicPr>
          <p:nvPr/>
        </p:nvPicPr>
        <p:blipFill>
          <a:blip r:embed="rId3"/>
          <a:stretch>
            <a:fillRect/>
          </a:stretch>
        </p:blipFill>
        <p:spPr>
          <a:xfrm>
            <a:off x="1018573" y="1149146"/>
            <a:ext cx="7273419" cy="3796565"/>
          </a:xfrm>
          <a:prstGeom prst="rect">
            <a:avLst/>
          </a:prstGeom>
        </p:spPr>
      </p:pic>
      <mc:AlternateContent xmlns:mc="http://schemas.openxmlformats.org/markup-compatibility/2006" xmlns:p14="http://schemas.microsoft.com/office/powerpoint/2010/main">
        <mc:Choice Requires="p14">
          <p:contentPart p14:bwMode="auto" r:id="rId4">
            <p14:nvContentPartPr>
              <p14:cNvPr id="5" name="Håndskrift 4">
                <a:extLst>
                  <a:ext uri="{FF2B5EF4-FFF2-40B4-BE49-F238E27FC236}">
                    <a16:creationId xmlns:a16="http://schemas.microsoft.com/office/drawing/2014/main" id="{C255198E-F92A-90B8-F19A-08FB8E9A5CAA}"/>
                  </a:ext>
                </a:extLst>
              </p14:cNvPr>
              <p14:cNvContentPartPr/>
              <p14:nvPr/>
            </p14:nvContentPartPr>
            <p14:xfrm>
              <a:off x="7871854" y="3331299"/>
              <a:ext cx="5040" cy="71640"/>
            </p14:xfrm>
          </p:contentPart>
        </mc:Choice>
        <mc:Fallback xmlns="">
          <p:pic>
            <p:nvPicPr>
              <p:cNvPr id="5" name="Håndskrift 4">
                <a:extLst>
                  <a:ext uri="{FF2B5EF4-FFF2-40B4-BE49-F238E27FC236}">
                    <a16:creationId xmlns:a16="http://schemas.microsoft.com/office/drawing/2014/main" id="{C255198E-F92A-90B8-F19A-08FB8E9A5CAA}"/>
                  </a:ext>
                </a:extLst>
              </p:cNvPr>
              <p:cNvPicPr/>
              <p:nvPr/>
            </p:nvPicPr>
            <p:blipFill>
              <a:blip r:embed="rId5"/>
              <a:stretch>
                <a:fillRect/>
              </a:stretch>
            </p:blipFill>
            <p:spPr>
              <a:xfrm>
                <a:off x="7808854" y="3268659"/>
                <a:ext cx="13068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Håndskrift 5">
                <a:extLst>
                  <a:ext uri="{FF2B5EF4-FFF2-40B4-BE49-F238E27FC236}">
                    <a16:creationId xmlns:a16="http://schemas.microsoft.com/office/drawing/2014/main" id="{B49194E3-26BD-2FEC-E77B-682FB1FCC45F}"/>
                  </a:ext>
                </a:extLst>
              </p14:cNvPr>
              <p14:cNvContentPartPr/>
              <p14:nvPr/>
            </p14:nvContentPartPr>
            <p14:xfrm>
              <a:off x="1184494" y="3506979"/>
              <a:ext cx="1044000" cy="168120"/>
            </p14:xfrm>
          </p:contentPart>
        </mc:Choice>
        <mc:Fallback xmlns="">
          <p:pic>
            <p:nvPicPr>
              <p:cNvPr id="6" name="Håndskrift 5">
                <a:extLst>
                  <a:ext uri="{FF2B5EF4-FFF2-40B4-BE49-F238E27FC236}">
                    <a16:creationId xmlns:a16="http://schemas.microsoft.com/office/drawing/2014/main" id="{B49194E3-26BD-2FEC-E77B-682FB1FCC45F}"/>
                  </a:ext>
                </a:extLst>
              </p:cNvPr>
              <p:cNvPicPr/>
              <p:nvPr/>
            </p:nvPicPr>
            <p:blipFill>
              <a:blip r:embed="rId7"/>
              <a:stretch>
                <a:fillRect/>
              </a:stretch>
            </p:blipFill>
            <p:spPr>
              <a:xfrm>
                <a:off x="1121854" y="3444339"/>
                <a:ext cx="1169640" cy="293760"/>
              </a:xfrm>
              <a:prstGeom prst="rect">
                <a:avLst/>
              </a:prstGeom>
            </p:spPr>
          </p:pic>
        </mc:Fallback>
      </mc:AlternateContent>
    </p:spTree>
    <p:extLst>
      <p:ext uri="{BB962C8B-B14F-4D97-AF65-F5344CB8AC3E}">
        <p14:creationId xmlns:p14="http://schemas.microsoft.com/office/powerpoint/2010/main" val="29161918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2B66D3-EC8A-EB8F-36B3-C86300A49437}"/>
            </a:ext>
          </a:extLst>
        </p:cNvPr>
        <p:cNvGrpSpPr/>
        <p:nvPr/>
      </p:nvGrpSpPr>
      <p:grpSpPr>
        <a:xfrm>
          <a:off x="0" y="0"/>
          <a:ext cx="0" cy="0"/>
          <a:chOff x="0" y="0"/>
          <a:chExt cx="0" cy="0"/>
        </a:xfrm>
      </p:grpSpPr>
      <p:pic>
        <p:nvPicPr>
          <p:cNvPr id="4" name="Billede 3" descr="Et billede, der indeholder tekst, Font/skrifttype, logo, symbol&#10;&#10;AI-genereret indhold kan være ukorrekt.">
            <a:extLst>
              <a:ext uri="{FF2B5EF4-FFF2-40B4-BE49-F238E27FC236}">
                <a16:creationId xmlns:a16="http://schemas.microsoft.com/office/drawing/2014/main" id="{FB5942F1-608B-43C3-1DF0-8F23AF255C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553" y="119364"/>
            <a:ext cx="3232014" cy="845296"/>
          </a:xfrm>
          <a:prstGeom prst="rect">
            <a:avLst/>
          </a:prstGeom>
        </p:spPr>
      </p:pic>
      <mc:AlternateContent xmlns:mc="http://schemas.openxmlformats.org/markup-compatibility/2006" xmlns:p14="http://schemas.microsoft.com/office/powerpoint/2010/main">
        <mc:Choice Requires="p14">
          <p:contentPart p14:bwMode="auto" r:id="rId3">
            <p14:nvContentPartPr>
              <p14:cNvPr id="7" name="Håndskrift 6">
                <a:extLst>
                  <a:ext uri="{FF2B5EF4-FFF2-40B4-BE49-F238E27FC236}">
                    <a16:creationId xmlns:a16="http://schemas.microsoft.com/office/drawing/2014/main" id="{6E39B61F-11E5-91D5-D199-A46798495108}"/>
                  </a:ext>
                </a:extLst>
              </p14:cNvPr>
              <p14:cNvContentPartPr/>
              <p14:nvPr/>
            </p14:nvContentPartPr>
            <p14:xfrm>
              <a:off x="6351733" y="4074472"/>
              <a:ext cx="625320" cy="47880"/>
            </p14:xfrm>
          </p:contentPart>
        </mc:Choice>
        <mc:Fallback xmlns="">
          <p:pic>
            <p:nvPicPr>
              <p:cNvPr id="7" name="Håndskrift 6">
                <a:extLst>
                  <a:ext uri="{FF2B5EF4-FFF2-40B4-BE49-F238E27FC236}">
                    <a16:creationId xmlns:a16="http://schemas.microsoft.com/office/drawing/2014/main" id="{6E39B61F-11E5-91D5-D199-A46798495108}"/>
                  </a:ext>
                </a:extLst>
              </p:cNvPr>
              <p:cNvPicPr/>
              <p:nvPr/>
            </p:nvPicPr>
            <p:blipFill>
              <a:blip r:embed="rId4"/>
              <a:stretch>
                <a:fillRect/>
              </a:stretch>
            </p:blipFill>
            <p:spPr>
              <a:xfrm>
                <a:off x="6289093" y="4011472"/>
                <a:ext cx="75096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Håndskrift 9">
                <a:extLst>
                  <a:ext uri="{FF2B5EF4-FFF2-40B4-BE49-F238E27FC236}">
                    <a16:creationId xmlns:a16="http://schemas.microsoft.com/office/drawing/2014/main" id="{88BD1542-04BC-79C8-7691-EA63CE0A9FC3}"/>
                  </a:ext>
                </a:extLst>
              </p14:cNvPr>
              <p14:cNvContentPartPr/>
              <p14:nvPr/>
            </p14:nvContentPartPr>
            <p14:xfrm>
              <a:off x="6392614" y="4062819"/>
              <a:ext cx="1264680" cy="103320"/>
            </p14:xfrm>
          </p:contentPart>
        </mc:Choice>
        <mc:Fallback xmlns="">
          <p:pic>
            <p:nvPicPr>
              <p:cNvPr id="10" name="Håndskrift 9">
                <a:extLst>
                  <a:ext uri="{FF2B5EF4-FFF2-40B4-BE49-F238E27FC236}">
                    <a16:creationId xmlns:a16="http://schemas.microsoft.com/office/drawing/2014/main" id="{88BD1542-04BC-79C8-7691-EA63CE0A9FC3}"/>
                  </a:ext>
                </a:extLst>
              </p:cNvPr>
              <p:cNvPicPr/>
              <p:nvPr/>
            </p:nvPicPr>
            <p:blipFill>
              <a:blip r:embed="rId6"/>
              <a:stretch>
                <a:fillRect/>
              </a:stretch>
            </p:blipFill>
            <p:spPr>
              <a:xfrm>
                <a:off x="6329614" y="4000179"/>
                <a:ext cx="139032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Håndskrift 10">
                <a:extLst>
                  <a:ext uri="{FF2B5EF4-FFF2-40B4-BE49-F238E27FC236}">
                    <a16:creationId xmlns:a16="http://schemas.microsoft.com/office/drawing/2014/main" id="{A8A8D3A0-F87B-12F7-DBFF-94A0A2FE023D}"/>
                  </a:ext>
                </a:extLst>
              </p14:cNvPr>
              <p14:cNvContentPartPr/>
              <p14:nvPr/>
            </p14:nvContentPartPr>
            <p14:xfrm>
              <a:off x="6408454" y="4372419"/>
              <a:ext cx="319680" cy="80640"/>
            </p14:xfrm>
          </p:contentPart>
        </mc:Choice>
        <mc:Fallback xmlns="">
          <p:pic>
            <p:nvPicPr>
              <p:cNvPr id="11" name="Håndskrift 10">
                <a:extLst>
                  <a:ext uri="{FF2B5EF4-FFF2-40B4-BE49-F238E27FC236}">
                    <a16:creationId xmlns:a16="http://schemas.microsoft.com/office/drawing/2014/main" id="{A8A8D3A0-F87B-12F7-DBFF-94A0A2FE023D}"/>
                  </a:ext>
                </a:extLst>
              </p:cNvPr>
              <p:cNvPicPr/>
              <p:nvPr/>
            </p:nvPicPr>
            <p:blipFill>
              <a:blip r:embed="rId8"/>
              <a:stretch>
                <a:fillRect/>
              </a:stretch>
            </p:blipFill>
            <p:spPr>
              <a:xfrm>
                <a:off x="6345454" y="4309419"/>
                <a:ext cx="445320" cy="206280"/>
              </a:xfrm>
              <a:prstGeom prst="rect">
                <a:avLst/>
              </a:prstGeom>
            </p:spPr>
          </p:pic>
        </mc:Fallback>
      </mc:AlternateContent>
      <p:sp>
        <p:nvSpPr>
          <p:cNvPr id="13" name="Tekstfelt 12">
            <a:extLst>
              <a:ext uri="{FF2B5EF4-FFF2-40B4-BE49-F238E27FC236}">
                <a16:creationId xmlns:a16="http://schemas.microsoft.com/office/drawing/2014/main" id="{DF0B9DDB-C6CF-2E53-D0AF-8D967AD2A977}"/>
              </a:ext>
            </a:extLst>
          </p:cNvPr>
          <p:cNvSpPr txBox="1"/>
          <p:nvPr/>
        </p:nvSpPr>
        <p:spPr>
          <a:xfrm>
            <a:off x="3695072" y="651047"/>
            <a:ext cx="7651440" cy="2595582"/>
          </a:xfrm>
          <a:prstGeom prst="rect">
            <a:avLst/>
          </a:prstGeom>
          <a:noFill/>
        </p:spPr>
        <p:txBody>
          <a:bodyPr wrap="square">
            <a:spAutoFit/>
          </a:bodyPr>
          <a:lstStyle/>
          <a:p>
            <a:pPr>
              <a:lnSpc>
                <a:spcPct val="107000"/>
              </a:lnSpc>
              <a:spcAft>
                <a:spcPts val="600"/>
              </a:spcAft>
              <a:buNone/>
            </a:pPr>
            <a:r>
              <a:rPr lang="da-DK" sz="1800" b="1" kern="100" dirty="0">
                <a:effectLst/>
                <a:latin typeface="Cambria" panose="02040503050406030204" pitchFamily="18" charset="0"/>
                <a:ea typeface="Aptos" panose="020B0004020202020204" pitchFamily="34" charset="0"/>
                <a:cs typeface="Times New Roman" panose="02020603050405020304" pitchFamily="18" charset="0"/>
              </a:rPr>
              <a:t>Puljer </a:t>
            </a:r>
            <a:r>
              <a:rPr lang="da-DK" sz="1800" kern="100" dirty="0">
                <a:effectLst/>
                <a:latin typeface="Cambria" panose="02040503050406030204" pitchFamily="18" charset="0"/>
                <a:ea typeface="Aptos" panose="020B0004020202020204" pitchFamily="34" charset="0"/>
                <a:cs typeface="Times New Roman" panose="02020603050405020304" pitchFamily="18" charset="0"/>
              </a:rPr>
              <a:t>blev i udgangspunktet nedlagt ved udgangen af 2023. Dog kan der være få puljer med dispensation fra før forsøgslovgivningen, der er forsat.</a:t>
            </a:r>
          </a:p>
          <a:p>
            <a:pPr>
              <a:lnSpc>
                <a:spcPct val="107000"/>
              </a:lnSpc>
              <a:spcAft>
                <a:spcPts val="600"/>
              </a:spcAft>
              <a:buNone/>
            </a:pPr>
            <a:r>
              <a:rPr lang="da-DK" sz="1800" kern="100" dirty="0">
                <a:effectLst/>
                <a:latin typeface="Cambria" panose="02040503050406030204" pitchFamily="18" charset="0"/>
                <a:ea typeface="Aptos" panose="020B0004020202020204" pitchFamily="34" charset="0"/>
                <a:cs typeface="Times New Roman" panose="02020603050405020304" pitchFamily="18" charset="0"/>
              </a:rPr>
              <a:t>Disse puljer skal jf. tidligere vejledning bogføres på samme formål både i provstiudvalgskassen og hos den modtagne kirkekasse. </a:t>
            </a:r>
          </a:p>
          <a:p>
            <a:pPr>
              <a:lnSpc>
                <a:spcPct val="107000"/>
              </a:lnSpc>
              <a:spcAft>
                <a:spcPts val="600"/>
              </a:spcAft>
              <a:buNone/>
            </a:pPr>
            <a:r>
              <a:rPr lang="da-DK" sz="1800" kern="100" dirty="0">
                <a:effectLst/>
                <a:latin typeface="Cambria" panose="02040503050406030204" pitchFamily="18" charset="0"/>
                <a:ea typeface="Aptos" panose="020B0004020202020204" pitchFamily="34" charset="0"/>
                <a:cs typeface="Times New Roman" panose="02020603050405020304" pitchFamily="18" charset="0"/>
              </a:rPr>
              <a:t>Eksempel: Provstiudvalget har oprettet en aktivitetspulje, hvor menighedsråd kan søge midler til fællesarrangementer. F.eks. en foredragsrække der afholdes af 4 menighedsråd. Her vil bogføringen hos provstiudvalgskassen være formål 3700 og dernæst konto 4320XX. </a:t>
            </a:r>
          </a:p>
        </p:txBody>
      </p:sp>
      <p:pic>
        <p:nvPicPr>
          <p:cNvPr id="15" name="Billede 14">
            <a:extLst>
              <a:ext uri="{FF2B5EF4-FFF2-40B4-BE49-F238E27FC236}">
                <a16:creationId xmlns:a16="http://schemas.microsoft.com/office/drawing/2014/main" id="{ADB62F95-C40A-E578-3CD3-C7BAFAFC1360}"/>
              </a:ext>
            </a:extLst>
          </p:cNvPr>
          <p:cNvPicPr>
            <a:picLocks noChangeAspect="1"/>
          </p:cNvPicPr>
          <p:nvPr/>
        </p:nvPicPr>
        <p:blipFill>
          <a:blip r:embed="rId9"/>
          <a:stretch>
            <a:fillRect/>
          </a:stretch>
        </p:blipFill>
        <p:spPr>
          <a:xfrm>
            <a:off x="1628444" y="3801966"/>
            <a:ext cx="6246270" cy="1978632"/>
          </a:xfrm>
          <a:prstGeom prst="rect">
            <a:avLst/>
          </a:prstGeom>
        </p:spPr>
      </p:pic>
    </p:spTree>
    <p:extLst>
      <p:ext uri="{BB962C8B-B14F-4D97-AF65-F5344CB8AC3E}">
        <p14:creationId xmlns:p14="http://schemas.microsoft.com/office/powerpoint/2010/main" val="17183288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EEA012-18D2-D996-CC26-334215315426}"/>
            </a:ext>
          </a:extLst>
        </p:cNvPr>
        <p:cNvGrpSpPr/>
        <p:nvPr/>
      </p:nvGrpSpPr>
      <p:grpSpPr>
        <a:xfrm>
          <a:off x="0" y="0"/>
          <a:ext cx="0" cy="0"/>
          <a:chOff x="0" y="0"/>
          <a:chExt cx="0" cy="0"/>
        </a:xfrm>
      </p:grpSpPr>
      <p:pic>
        <p:nvPicPr>
          <p:cNvPr id="15" name="Billede 14">
            <a:extLst>
              <a:ext uri="{FF2B5EF4-FFF2-40B4-BE49-F238E27FC236}">
                <a16:creationId xmlns:a16="http://schemas.microsoft.com/office/drawing/2014/main" id="{DB8ED1CF-3DDB-AB94-479C-07A8AFB4C856}"/>
              </a:ext>
            </a:extLst>
          </p:cNvPr>
          <p:cNvPicPr>
            <a:picLocks noChangeAspect="1"/>
          </p:cNvPicPr>
          <p:nvPr/>
        </p:nvPicPr>
        <p:blipFill>
          <a:blip r:embed="rId2"/>
          <a:stretch>
            <a:fillRect/>
          </a:stretch>
        </p:blipFill>
        <p:spPr>
          <a:xfrm>
            <a:off x="5503105" y="678119"/>
            <a:ext cx="6306430" cy="3400900"/>
          </a:xfrm>
          <a:prstGeom prst="rect">
            <a:avLst/>
          </a:prstGeom>
        </p:spPr>
      </p:pic>
      <p:pic>
        <p:nvPicPr>
          <p:cNvPr id="4" name="Billede 3" descr="Et billede, der indeholder tekst, Font/skrifttype, logo, symbol&#10;&#10;AI-genereret indhold kan være ukorrekt.">
            <a:extLst>
              <a:ext uri="{FF2B5EF4-FFF2-40B4-BE49-F238E27FC236}">
                <a16:creationId xmlns:a16="http://schemas.microsoft.com/office/drawing/2014/main" id="{159CB2EE-9B96-96C6-06FF-65232CC6D3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553" y="119364"/>
            <a:ext cx="3232014" cy="845296"/>
          </a:xfrm>
          <a:prstGeom prst="rect">
            <a:avLst/>
          </a:prstGeom>
        </p:spPr>
      </p:pic>
      <p:pic>
        <p:nvPicPr>
          <p:cNvPr id="3" name="Billede 2">
            <a:extLst>
              <a:ext uri="{FF2B5EF4-FFF2-40B4-BE49-F238E27FC236}">
                <a16:creationId xmlns:a16="http://schemas.microsoft.com/office/drawing/2014/main" id="{77C08561-D21A-6808-7EAB-515F8BFDD9D5}"/>
              </a:ext>
            </a:extLst>
          </p:cNvPr>
          <p:cNvPicPr>
            <a:picLocks noChangeAspect="1"/>
          </p:cNvPicPr>
          <p:nvPr/>
        </p:nvPicPr>
        <p:blipFill>
          <a:blip r:embed="rId4"/>
          <a:stretch>
            <a:fillRect/>
          </a:stretch>
        </p:blipFill>
        <p:spPr>
          <a:xfrm>
            <a:off x="0" y="1504818"/>
            <a:ext cx="5741144" cy="4242536"/>
          </a:xfrm>
          <a:prstGeom prst="rect">
            <a:avLst/>
          </a:prstGeom>
        </p:spPr>
      </p:pic>
      <mc:AlternateContent xmlns:mc="http://schemas.openxmlformats.org/markup-compatibility/2006" xmlns:p14="http://schemas.microsoft.com/office/powerpoint/2010/main">
        <mc:Choice Requires="p14">
          <p:contentPart p14:bwMode="auto" r:id="rId5">
            <p14:nvContentPartPr>
              <p14:cNvPr id="7" name="Håndskrift 6">
                <a:extLst>
                  <a:ext uri="{FF2B5EF4-FFF2-40B4-BE49-F238E27FC236}">
                    <a16:creationId xmlns:a16="http://schemas.microsoft.com/office/drawing/2014/main" id="{14A9FA54-B732-13ED-E695-2AD1F4CD749B}"/>
                  </a:ext>
                </a:extLst>
              </p14:cNvPr>
              <p14:cNvContentPartPr/>
              <p14:nvPr/>
            </p14:nvContentPartPr>
            <p14:xfrm>
              <a:off x="10758493" y="1166752"/>
              <a:ext cx="549360" cy="97560"/>
            </p14:xfrm>
          </p:contentPart>
        </mc:Choice>
        <mc:Fallback xmlns="">
          <p:pic>
            <p:nvPicPr>
              <p:cNvPr id="7" name="Håndskrift 6">
                <a:extLst>
                  <a:ext uri="{FF2B5EF4-FFF2-40B4-BE49-F238E27FC236}">
                    <a16:creationId xmlns:a16="http://schemas.microsoft.com/office/drawing/2014/main" id="{14A9FA54-B732-13ED-E695-2AD1F4CD749B}"/>
                  </a:ext>
                </a:extLst>
              </p:cNvPr>
              <p:cNvPicPr/>
              <p:nvPr/>
            </p:nvPicPr>
            <p:blipFill>
              <a:blip r:embed="rId6"/>
              <a:stretch>
                <a:fillRect/>
              </a:stretch>
            </p:blipFill>
            <p:spPr>
              <a:xfrm>
                <a:off x="10695853" y="1103752"/>
                <a:ext cx="67500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Håndskrift 8">
                <a:extLst>
                  <a:ext uri="{FF2B5EF4-FFF2-40B4-BE49-F238E27FC236}">
                    <a16:creationId xmlns:a16="http://schemas.microsoft.com/office/drawing/2014/main" id="{AE5968B3-4C60-19F1-4611-6F8AA57EDFF6}"/>
                  </a:ext>
                </a:extLst>
              </p14:cNvPr>
              <p14:cNvContentPartPr/>
              <p14:nvPr/>
            </p14:nvContentPartPr>
            <p14:xfrm flipH="1">
              <a:off x="10777933" y="1361512"/>
              <a:ext cx="321480" cy="29880"/>
            </p14:xfrm>
          </p:contentPart>
        </mc:Choice>
        <mc:Fallback xmlns="">
          <p:pic>
            <p:nvPicPr>
              <p:cNvPr id="9" name="Håndskrift 8">
                <a:extLst>
                  <a:ext uri="{FF2B5EF4-FFF2-40B4-BE49-F238E27FC236}">
                    <a16:creationId xmlns:a16="http://schemas.microsoft.com/office/drawing/2014/main" id="{AE5968B3-4C60-19F1-4611-6F8AA57EDFF6}"/>
                  </a:ext>
                </a:extLst>
              </p:cNvPr>
              <p:cNvPicPr/>
              <p:nvPr/>
            </p:nvPicPr>
            <p:blipFill>
              <a:blip r:embed="rId8"/>
              <a:stretch>
                <a:fillRect/>
              </a:stretch>
            </p:blipFill>
            <p:spPr>
              <a:xfrm flipH="1">
                <a:off x="10715003" y="1299262"/>
                <a:ext cx="446979" cy="154024"/>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Håndskrift 10">
                <a:extLst>
                  <a:ext uri="{FF2B5EF4-FFF2-40B4-BE49-F238E27FC236}">
                    <a16:creationId xmlns:a16="http://schemas.microsoft.com/office/drawing/2014/main" id="{0B458304-6A83-076D-C3CA-5AF538FA8650}"/>
                  </a:ext>
                </a:extLst>
              </p14:cNvPr>
              <p14:cNvContentPartPr/>
              <p14:nvPr/>
            </p14:nvContentPartPr>
            <p14:xfrm>
              <a:off x="10742134" y="1422939"/>
              <a:ext cx="326160" cy="8280"/>
            </p14:xfrm>
          </p:contentPart>
        </mc:Choice>
        <mc:Fallback xmlns="">
          <p:pic>
            <p:nvPicPr>
              <p:cNvPr id="11" name="Håndskrift 10">
                <a:extLst>
                  <a:ext uri="{FF2B5EF4-FFF2-40B4-BE49-F238E27FC236}">
                    <a16:creationId xmlns:a16="http://schemas.microsoft.com/office/drawing/2014/main" id="{0B458304-6A83-076D-C3CA-5AF538FA8650}"/>
                  </a:ext>
                </a:extLst>
              </p:cNvPr>
              <p:cNvPicPr/>
              <p:nvPr/>
            </p:nvPicPr>
            <p:blipFill>
              <a:blip r:embed="rId10"/>
              <a:stretch>
                <a:fillRect/>
              </a:stretch>
            </p:blipFill>
            <p:spPr>
              <a:xfrm>
                <a:off x="10679134" y="1359939"/>
                <a:ext cx="45180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 name="Håndskrift 12">
                <a:extLst>
                  <a:ext uri="{FF2B5EF4-FFF2-40B4-BE49-F238E27FC236}">
                    <a16:creationId xmlns:a16="http://schemas.microsoft.com/office/drawing/2014/main" id="{274B7671-ED61-34C3-98CA-4BE1189F2544}"/>
                  </a:ext>
                </a:extLst>
              </p14:cNvPr>
              <p14:cNvContentPartPr/>
              <p14:nvPr/>
            </p14:nvContentPartPr>
            <p14:xfrm>
              <a:off x="5908774" y="3741699"/>
              <a:ext cx="522360" cy="337320"/>
            </p14:xfrm>
          </p:contentPart>
        </mc:Choice>
        <mc:Fallback xmlns="">
          <p:pic>
            <p:nvPicPr>
              <p:cNvPr id="13" name="Håndskrift 12">
                <a:extLst>
                  <a:ext uri="{FF2B5EF4-FFF2-40B4-BE49-F238E27FC236}">
                    <a16:creationId xmlns:a16="http://schemas.microsoft.com/office/drawing/2014/main" id="{274B7671-ED61-34C3-98CA-4BE1189F2544}"/>
                  </a:ext>
                </a:extLst>
              </p:cNvPr>
              <p:cNvPicPr/>
              <p:nvPr/>
            </p:nvPicPr>
            <p:blipFill>
              <a:blip r:embed="rId12"/>
              <a:stretch>
                <a:fillRect/>
              </a:stretch>
            </p:blipFill>
            <p:spPr>
              <a:xfrm>
                <a:off x="5845774" y="3678699"/>
                <a:ext cx="648000" cy="462960"/>
              </a:xfrm>
              <a:prstGeom prst="rect">
                <a:avLst/>
              </a:prstGeom>
            </p:spPr>
          </p:pic>
        </mc:Fallback>
      </mc:AlternateContent>
    </p:spTree>
    <p:extLst>
      <p:ext uri="{BB962C8B-B14F-4D97-AF65-F5344CB8AC3E}">
        <p14:creationId xmlns:p14="http://schemas.microsoft.com/office/powerpoint/2010/main" val="26360395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5C5500-F3DC-0A07-38C6-6F03E552C3A6}"/>
            </a:ext>
          </a:extLst>
        </p:cNvPr>
        <p:cNvGrpSpPr/>
        <p:nvPr/>
      </p:nvGrpSpPr>
      <p:grpSpPr>
        <a:xfrm>
          <a:off x="0" y="0"/>
          <a:ext cx="0" cy="0"/>
          <a:chOff x="0" y="0"/>
          <a:chExt cx="0" cy="0"/>
        </a:xfrm>
      </p:grpSpPr>
      <p:pic>
        <p:nvPicPr>
          <p:cNvPr id="4" name="Billede 3" descr="Et billede, der indeholder tekst, Font/skrifttype, logo, symbol&#10;&#10;AI-genereret indhold kan være ukorrekt.">
            <a:extLst>
              <a:ext uri="{FF2B5EF4-FFF2-40B4-BE49-F238E27FC236}">
                <a16:creationId xmlns:a16="http://schemas.microsoft.com/office/drawing/2014/main" id="{6FB664AC-BAD4-8026-2D16-6770E1B9BA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553" y="119364"/>
            <a:ext cx="3232014" cy="845296"/>
          </a:xfrm>
          <a:prstGeom prst="rect">
            <a:avLst/>
          </a:prstGeom>
        </p:spPr>
      </p:pic>
      <mc:AlternateContent xmlns:mc="http://schemas.openxmlformats.org/markup-compatibility/2006" xmlns:p14="http://schemas.microsoft.com/office/powerpoint/2010/main">
        <mc:Choice Requires="p14">
          <p:contentPart p14:bwMode="auto" r:id="rId3">
            <p14:nvContentPartPr>
              <p14:cNvPr id="7" name="Håndskrift 6">
                <a:extLst>
                  <a:ext uri="{FF2B5EF4-FFF2-40B4-BE49-F238E27FC236}">
                    <a16:creationId xmlns:a16="http://schemas.microsoft.com/office/drawing/2014/main" id="{304B0854-0390-A68C-FB80-76D058B9A783}"/>
                  </a:ext>
                </a:extLst>
              </p14:cNvPr>
              <p14:cNvContentPartPr/>
              <p14:nvPr/>
            </p14:nvContentPartPr>
            <p14:xfrm>
              <a:off x="10758493" y="1166752"/>
              <a:ext cx="549360" cy="97560"/>
            </p14:xfrm>
          </p:contentPart>
        </mc:Choice>
        <mc:Fallback xmlns="">
          <p:pic>
            <p:nvPicPr>
              <p:cNvPr id="7" name="Håndskrift 6">
                <a:extLst>
                  <a:ext uri="{FF2B5EF4-FFF2-40B4-BE49-F238E27FC236}">
                    <a16:creationId xmlns:a16="http://schemas.microsoft.com/office/drawing/2014/main" id="{304B0854-0390-A68C-FB80-76D058B9A783}"/>
                  </a:ext>
                </a:extLst>
              </p:cNvPr>
              <p:cNvPicPr/>
              <p:nvPr/>
            </p:nvPicPr>
            <p:blipFill>
              <a:blip r:embed="rId5"/>
              <a:stretch>
                <a:fillRect/>
              </a:stretch>
            </p:blipFill>
            <p:spPr>
              <a:xfrm>
                <a:off x="10695452" y="1103752"/>
                <a:ext cx="675082"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Håndskrift 8">
                <a:extLst>
                  <a:ext uri="{FF2B5EF4-FFF2-40B4-BE49-F238E27FC236}">
                    <a16:creationId xmlns:a16="http://schemas.microsoft.com/office/drawing/2014/main" id="{1B322FC6-EB75-861F-5600-0CA0E8AE9A75}"/>
                  </a:ext>
                </a:extLst>
              </p14:cNvPr>
              <p14:cNvContentPartPr/>
              <p14:nvPr/>
            </p14:nvContentPartPr>
            <p14:xfrm flipH="1">
              <a:off x="10777933" y="1361512"/>
              <a:ext cx="321480" cy="29880"/>
            </p14:xfrm>
          </p:contentPart>
        </mc:Choice>
        <mc:Fallback xmlns="">
          <p:pic>
            <p:nvPicPr>
              <p:cNvPr id="9" name="Håndskrift 8">
                <a:extLst>
                  <a:ext uri="{FF2B5EF4-FFF2-40B4-BE49-F238E27FC236}">
                    <a16:creationId xmlns:a16="http://schemas.microsoft.com/office/drawing/2014/main" id="{1B322FC6-EB75-861F-5600-0CA0E8AE9A75}"/>
                  </a:ext>
                </a:extLst>
              </p:cNvPr>
              <p:cNvPicPr/>
              <p:nvPr/>
            </p:nvPicPr>
            <p:blipFill>
              <a:blip r:embed="rId7"/>
              <a:stretch>
                <a:fillRect/>
              </a:stretch>
            </p:blipFill>
            <p:spPr>
              <a:xfrm flipH="1">
                <a:off x="10715003" y="1299262"/>
                <a:ext cx="446979" cy="154024"/>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Håndskrift 10">
                <a:extLst>
                  <a:ext uri="{FF2B5EF4-FFF2-40B4-BE49-F238E27FC236}">
                    <a16:creationId xmlns:a16="http://schemas.microsoft.com/office/drawing/2014/main" id="{FF91EDF9-D37D-FFE8-38ED-598D0C149654}"/>
                  </a:ext>
                </a:extLst>
              </p14:cNvPr>
              <p14:cNvContentPartPr/>
              <p14:nvPr/>
            </p14:nvContentPartPr>
            <p14:xfrm>
              <a:off x="10742134" y="1422939"/>
              <a:ext cx="326160" cy="8280"/>
            </p14:xfrm>
          </p:contentPart>
        </mc:Choice>
        <mc:Fallback xmlns="">
          <p:pic>
            <p:nvPicPr>
              <p:cNvPr id="11" name="Håndskrift 10">
                <a:extLst>
                  <a:ext uri="{FF2B5EF4-FFF2-40B4-BE49-F238E27FC236}">
                    <a16:creationId xmlns:a16="http://schemas.microsoft.com/office/drawing/2014/main" id="{FF91EDF9-D37D-FFE8-38ED-598D0C149654}"/>
                  </a:ext>
                </a:extLst>
              </p:cNvPr>
              <p:cNvPicPr/>
              <p:nvPr/>
            </p:nvPicPr>
            <p:blipFill>
              <a:blip r:embed="rId9"/>
              <a:stretch>
                <a:fillRect/>
              </a:stretch>
            </p:blipFill>
            <p:spPr>
              <a:xfrm>
                <a:off x="10679134" y="1359939"/>
                <a:ext cx="45180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 name="Håndskrift 12">
                <a:extLst>
                  <a:ext uri="{FF2B5EF4-FFF2-40B4-BE49-F238E27FC236}">
                    <a16:creationId xmlns:a16="http://schemas.microsoft.com/office/drawing/2014/main" id="{02FE1E30-FCF4-F148-2A2F-6C85D45AAD80}"/>
                  </a:ext>
                </a:extLst>
              </p14:cNvPr>
              <p14:cNvContentPartPr/>
              <p14:nvPr/>
            </p14:nvContentPartPr>
            <p14:xfrm>
              <a:off x="5908774" y="3741699"/>
              <a:ext cx="522360" cy="337320"/>
            </p14:xfrm>
          </p:contentPart>
        </mc:Choice>
        <mc:Fallback xmlns="">
          <p:pic>
            <p:nvPicPr>
              <p:cNvPr id="13" name="Håndskrift 12">
                <a:extLst>
                  <a:ext uri="{FF2B5EF4-FFF2-40B4-BE49-F238E27FC236}">
                    <a16:creationId xmlns:a16="http://schemas.microsoft.com/office/drawing/2014/main" id="{02FE1E30-FCF4-F148-2A2F-6C85D45AAD80}"/>
                  </a:ext>
                </a:extLst>
              </p:cNvPr>
              <p:cNvPicPr/>
              <p:nvPr/>
            </p:nvPicPr>
            <p:blipFill>
              <a:blip r:embed="rId11"/>
              <a:stretch>
                <a:fillRect/>
              </a:stretch>
            </p:blipFill>
            <p:spPr>
              <a:xfrm>
                <a:off x="5845774" y="3678699"/>
                <a:ext cx="648000" cy="4629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5" name="Håndskrift 4">
                <a:extLst>
                  <a:ext uri="{FF2B5EF4-FFF2-40B4-BE49-F238E27FC236}">
                    <a16:creationId xmlns:a16="http://schemas.microsoft.com/office/drawing/2014/main" id="{7E413886-54A5-26C7-9C89-A90D2A371FB7}"/>
                  </a:ext>
                </a:extLst>
              </p14:cNvPr>
              <p14:cNvContentPartPr/>
              <p14:nvPr/>
            </p14:nvContentPartPr>
            <p14:xfrm>
              <a:off x="7998934" y="1995699"/>
              <a:ext cx="644400" cy="720"/>
            </p14:xfrm>
          </p:contentPart>
        </mc:Choice>
        <mc:Fallback xmlns="">
          <p:pic>
            <p:nvPicPr>
              <p:cNvPr id="5" name="Håndskrift 4">
                <a:extLst>
                  <a:ext uri="{FF2B5EF4-FFF2-40B4-BE49-F238E27FC236}">
                    <a16:creationId xmlns:a16="http://schemas.microsoft.com/office/drawing/2014/main" id="{7E413886-54A5-26C7-9C89-A90D2A371FB7}"/>
                  </a:ext>
                </a:extLst>
              </p:cNvPr>
              <p:cNvPicPr/>
              <p:nvPr/>
            </p:nvPicPr>
            <p:blipFill>
              <a:blip r:embed="rId13"/>
              <a:stretch>
                <a:fillRect/>
              </a:stretch>
            </p:blipFill>
            <p:spPr>
              <a:xfrm>
                <a:off x="7935934" y="1869699"/>
                <a:ext cx="77004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Håndskrift 9">
                <a:extLst>
                  <a:ext uri="{FF2B5EF4-FFF2-40B4-BE49-F238E27FC236}">
                    <a16:creationId xmlns:a16="http://schemas.microsoft.com/office/drawing/2014/main" id="{D81AE2F3-7FF4-624C-D27D-A5D28024429D}"/>
                  </a:ext>
                </a:extLst>
              </p14:cNvPr>
              <p14:cNvContentPartPr/>
              <p14:nvPr/>
            </p14:nvContentPartPr>
            <p14:xfrm>
              <a:off x="8038534" y="2218179"/>
              <a:ext cx="693000" cy="720"/>
            </p14:xfrm>
          </p:contentPart>
        </mc:Choice>
        <mc:Fallback xmlns="">
          <p:pic>
            <p:nvPicPr>
              <p:cNvPr id="10" name="Håndskrift 9">
                <a:extLst>
                  <a:ext uri="{FF2B5EF4-FFF2-40B4-BE49-F238E27FC236}">
                    <a16:creationId xmlns:a16="http://schemas.microsoft.com/office/drawing/2014/main" id="{D81AE2F3-7FF4-624C-D27D-A5D28024429D}"/>
                  </a:ext>
                </a:extLst>
              </p:cNvPr>
              <p:cNvPicPr/>
              <p:nvPr/>
            </p:nvPicPr>
            <p:blipFill>
              <a:blip r:embed="rId15"/>
              <a:stretch>
                <a:fillRect/>
              </a:stretch>
            </p:blipFill>
            <p:spPr>
              <a:xfrm>
                <a:off x="7975534" y="2092179"/>
                <a:ext cx="81864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Håndskrift 13">
                <a:extLst>
                  <a:ext uri="{FF2B5EF4-FFF2-40B4-BE49-F238E27FC236}">
                    <a16:creationId xmlns:a16="http://schemas.microsoft.com/office/drawing/2014/main" id="{E1B8CC66-C7C4-D176-1554-1EAD2612B064}"/>
                  </a:ext>
                </a:extLst>
              </p14:cNvPr>
              <p14:cNvContentPartPr/>
              <p14:nvPr/>
            </p14:nvContentPartPr>
            <p14:xfrm>
              <a:off x="2154694" y="5136339"/>
              <a:ext cx="1177560" cy="720"/>
            </p14:xfrm>
          </p:contentPart>
        </mc:Choice>
        <mc:Fallback xmlns="">
          <p:pic>
            <p:nvPicPr>
              <p:cNvPr id="14" name="Håndskrift 13">
                <a:extLst>
                  <a:ext uri="{FF2B5EF4-FFF2-40B4-BE49-F238E27FC236}">
                    <a16:creationId xmlns:a16="http://schemas.microsoft.com/office/drawing/2014/main" id="{E1B8CC66-C7C4-D176-1554-1EAD2612B064}"/>
                  </a:ext>
                </a:extLst>
              </p:cNvPr>
              <p:cNvPicPr/>
              <p:nvPr/>
            </p:nvPicPr>
            <p:blipFill>
              <a:blip r:embed="rId17"/>
              <a:stretch>
                <a:fillRect/>
              </a:stretch>
            </p:blipFill>
            <p:spPr>
              <a:xfrm>
                <a:off x="2091694" y="5010339"/>
                <a:ext cx="1303200" cy="252000"/>
              </a:xfrm>
              <a:prstGeom prst="rect">
                <a:avLst/>
              </a:prstGeom>
            </p:spPr>
          </p:pic>
        </mc:Fallback>
      </mc:AlternateContent>
      <p:pic>
        <p:nvPicPr>
          <p:cNvPr id="3" name="Billede 2">
            <a:extLst>
              <a:ext uri="{FF2B5EF4-FFF2-40B4-BE49-F238E27FC236}">
                <a16:creationId xmlns:a16="http://schemas.microsoft.com/office/drawing/2014/main" id="{08D2770B-2C56-1365-5A9C-5C928B67058D}"/>
              </a:ext>
            </a:extLst>
          </p:cNvPr>
          <p:cNvPicPr>
            <a:picLocks noChangeAspect="1"/>
          </p:cNvPicPr>
          <p:nvPr/>
        </p:nvPicPr>
        <p:blipFill>
          <a:blip r:embed="rId18"/>
          <a:stretch>
            <a:fillRect/>
          </a:stretch>
        </p:blipFill>
        <p:spPr>
          <a:xfrm>
            <a:off x="1597997" y="1050587"/>
            <a:ext cx="8870814" cy="4824919"/>
          </a:xfrm>
          <a:prstGeom prst="rect">
            <a:avLst/>
          </a:prstGeom>
        </p:spPr>
      </p:pic>
    </p:spTree>
    <p:extLst>
      <p:ext uri="{BB962C8B-B14F-4D97-AF65-F5344CB8AC3E}">
        <p14:creationId xmlns:p14="http://schemas.microsoft.com/office/powerpoint/2010/main" val="2661145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E06FC-8CBF-CC7B-F064-270C8D415381}"/>
            </a:ext>
          </a:extLst>
        </p:cNvPr>
        <p:cNvGrpSpPr/>
        <p:nvPr/>
      </p:nvGrpSpPr>
      <p:grpSpPr>
        <a:xfrm>
          <a:off x="0" y="0"/>
          <a:ext cx="0" cy="0"/>
          <a:chOff x="0" y="0"/>
          <a:chExt cx="0" cy="0"/>
        </a:xfrm>
      </p:grpSpPr>
      <p:pic>
        <p:nvPicPr>
          <p:cNvPr id="4" name="Billede 3" descr="Et billede, der indeholder tekst, Font/skrifttype, logo, symbol&#10;&#10;AI-genereret indhold kan være ukorrekt.">
            <a:extLst>
              <a:ext uri="{FF2B5EF4-FFF2-40B4-BE49-F238E27FC236}">
                <a16:creationId xmlns:a16="http://schemas.microsoft.com/office/drawing/2014/main" id="{5B2AD54A-3427-E90C-6F85-4E81ECD991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553" y="119364"/>
            <a:ext cx="3232014" cy="845296"/>
          </a:xfrm>
          <a:prstGeom prst="rect">
            <a:avLst/>
          </a:prstGeom>
        </p:spPr>
      </p:pic>
      <p:sp>
        <p:nvSpPr>
          <p:cNvPr id="9" name="Tekstfelt 8">
            <a:extLst>
              <a:ext uri="{FF2B5EF4-FFF2-40B4-BE49-F238E27FC236}">
                <a16:creationId xmlns:a16="http://schemas.microsoft.com/office/drawing/2014/main" id="{EBE4200C-B9D8-6E2C-92C1-FF16E8D42F52}"/>
              </a:ext>
            </a:extLst>
          </p:cNvPr>
          <p:cNvSpPr txBox="1"/>
          <p:nvPr/>
        </p:nvSpPr>
        <p:spPr>
          <a:xfrm>
            <a:off x="6464843" y="321173"/>
            <a:ext cx="4601183" cy="369332"/>
          </a:xfrm>
          <a:prstGeom prst="rect">
            <a:avLst/>
          </a:prstGeom>
          <a:noFill/>
        </p:spPr>
        <p:txBody>
          <a:bodyPr wrap="square" rtlCol="0">
            <a:spAutoFit/>
          </a:bodyPr>
          <a:lstStyle/>
          <a:p>
            <a:r>
              <a:rPr lang="da-DK" b="1" dirty="0"/>
              <a:t>Formål 1000: artskonto 101810-101819</a:t>
            </a:r>
          </a:p>
        </p:txBody>
      </p:sp>
      <p:pic>
        <p:nvPicPr>
          <p:cNvPr id="10" name="Billede 9">
            <a:extLst>
              <a:ext uri="{FF2B5EF4-FFF2-40B4-BE49-F238E27FC236}">
                <a16:creationId xmlns:a16="http://schemas.microsoft.com/office/drawing/2014/main" id="{3F9FE478-6183-F6A2-D5C1-081A6E2805D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29222" y="2400299"/>
            <a:ext cx="9568480" cy="3299125"/>
          </a:xfrm>
          <a:prstGeom prst="rect">
            <a:avLst/>
          </a:prstGeom>
          <a:noFill/>
          <a:ln>
            <a:noFill/>
          </a:ln>
        </p:spPr>
      </p:pic>
    </p:spTree>
    <p:extLst>
      <p:ext uri="{BB962C8B-B14F-4D97-AF65-F5344CB8AC3E}">
        <p14:creationId xmlns:p14="http://schemas.microsoft.com/office/powerpoint/2010/main" val="21855319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3001CA-5E93-0657-B734-54A6F60955A4}"/>
            </a:ext>
          </a:extLst>
        </p:cNvPr>
        <p:cNvGrpSpPr/>
        <p:nvPr/>
      </p:nvGrpSpPr>
      <p:grpSpPr>
        <a:xfrm>
          <a:off x="0" y="0"/>
          <a:ext cx="0" cy="0"/>
          <a:chOff x="0" y="0"/>
          <a:chExt cx="0" cy="0"/>
        </a:xfrm>
      </p:grpSpPr>
      <p:pic>
        <p:nvPicPr>
          <p:cNvPr id="4" name="Billede 3" descr="Et billede, der indeholder tekst, Font/skrifttype, logo, symbol&#10;&#10;AI-genereret indhold kan være ukorrekt.">
            <a:extLst>
              <a:ext uri="{FF2B5EF4-FFF2-40B4-BE49-F238E27FC236}">
                <a16:creationId xmlns:a16="http://schemas.microsoft.com/office/drawing/2014/main" id="{E08A76A3-4A6A-B09E-B5F5-A50E1A0CA0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553" y="119364"/>
            <a:ext cx="3232014" cy="845296"/>
          </a:xfrm>
          <a:prstGeom prst="rect">
            <a:avLst/>
          </a:prstGeom>
        </p:spPr>
      </p:pic>
      <mc:AlternateContent xmlns:mc="http://schemas.openxmlformats.org/markup-compatibility/2006" xmlns:p14="http://schemas.microsoft.com/office/powerpoint/2010/main">
        <mc:Choice Requires="p14">
          <p:contentPart p14:bwMode="auto" r:id="rId3">
            <p14:nvContentPartPr>
              <p14:cNvPr id="2" name="Håndskrift 1">
                <a:extLst>
                  <a:ext uri="{FF2B5EF4-FFF2-40B4-BE49-F238E27FC236}">
                    <a16:creationId xmlns:a16="http://schemas.microsoft.com/office/drawing/2014/main" id="{9B6128C2-65EB-CFB6-E0D7-F1DE40526CBB}"/>
                  </a:ext>
                </a:extLst>
              </p14:cNvPr>
              <p14:cNvContentPartPr/>
              <p14:nvPr/>
            </p14:nvContentPartPr>
            <p14:xfrm>
              <a:off x="930334" y="2830539"/>
              <a:ext cx="360" cy="360"/>
            </p14:xfrm>
          </p:contentPart>
        </mc:Choice>
        <mc:Fallback xmlns="">
          <p:pic>
            <p:nvPicPr>
              <p:cNvPr id="2" name="Håndskrift 1">
                <a:extLst>
                  <a:ext uri="{FF2B5EF4-FFF2-40B4-BE49-F238E27FC236}">
                    <a16:creationId xmlns:a16="http://schemas.microsoft.com/office/drawing/2014/main" id="{9B6128C2-65EB-CFB6-E0D7-F1DE40526CBB}"/>
                  </a:ext>
                </a:extLst>
              </p:cNvPr>
              <p:cNvPicPr/>
              <p:nvPr/>
            </p:nvPicPr>
            <p:blipFill>
              <a:blip r:embed="rId4"/>
              <a:stretch>
                <a:fillRect/>
              </a:stretch>
            </p:blipFill>
            <p:spPr>
              <a:xfrm>
                <a:off x="867334" y="2767539"/>
                <a:ext cx="126000" cy="126000"/>
              </a:xfrm>
              <a:prstGeom prst="rect">
                <a:avLst/>
              </a:prstGeom>
            </p:spPr>
          </p:pic>
        </mc:Fallback>
      </mc:AlternateContent>
      <p:pic>
        <p:nvPicPr>
          <p:cNvPr id="3" name="Billede 2" descr="Et billede, der indeholder tekst, skærmbillede, nummer/tal, Font/skrifttype&#10;&#10;AI-genereret indhold kan være ukorrekt.">
            <a:extLst>
              <a:ext uri="{FF2B5EF4-FFF2-40B4-BE49-F238E27FC236}">
                <a16:creationId xmlns:a16="http://schemas.microsoft.com/office/drawing/2014/main" id="{75774B66-FEFA-E4C9-3349-C26081C1E70B}"/>
              </a:ext>
            </a:extLst>
          </p:cNvPr>
          <p:cNvPicPr>
            <a:picLocks noChangeAspect="1"/>
          </p:cNvPicPr>
          <p:nvPr/>
        </p:nvPicPr>
        <p:blipFill>
          <a:blip r:embed="rId5"/>
          <a:stretch>
            <a:fillRect/>
          </a:stretch>
        </p:blipFill>
        <p:spPr>
          <a:xfrm>
            <a:off x="2365216" y="925674"/>
            <a:ext cx="6032342" cy="5180208"/>
          </a:xfrm>
          <a:prstGeom prst="rect">
            <a:avLst/>
          </a:prstGeom>
        </p:spPr>
      </p:pic>
      <p:sp>
        <p:nvSpPr>
          <p:cNvPr id="5" name="Tekstfelt 4">
            <a:extLst>
              <a:ext uri="{FF2B5EF4-FFF2-40B4-BE49-F238E27FC236}">
                <a16:creationId xmlns:a16="http://schemas.microsoft.com/office/drawing/2014/main" id="{84B60D05-A67A-6EC7-58BC-21129362DBD9}"/>
              </a:ext>
            </a:extLst>
          </p:cNvPr>
          <p:cNvSpPr txBox="1"/>
          <p:nvPr/>
        </p:nvSpPr>
        <p:spPr>
          <a:xfrm>
            <a:off x="8786191" y="1129085"/>
            <a:ext cx="2552369" cy="369332"/>
          </a:xfrm>
          <a:prstGeom prst="rect">
            <a:avLst/>
          </a:prstGeom>
          <a:noFill/>
        </p:spPr>
        <p:txBody>
          <a:bodyPr wrap="square" rtlCol="0">
            <a:spAutoFit/>
          </a:bodyPr>
          <a:lstStyle/>
          <a:p>
            <a:r>
              <a:rPr lang="da-DK" dirty="0" err="1"/>
              <a:t>Biregnskab</a:t>
            </a:r>
            <a:r>
              <a:rPr lang="da-DK" dirty="0"/>
              <a:t>.</a:t>
            </a:r>
          </a:p>
        </p:txBody>
      </p:sp>
    </p:spTree>
    <p:extLst>
      <p:ext uri="{BB962C8B-B14F-4D97-AF65-F5344CB8AC3E}">
        <p14:creationId xmlns:p14="http://schemas.microsoft.com/office/powerpoint/2010/main" val="28460887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9B67A3-CEFB-3740-11D1-CBFD63B7CCE0}"/>
            </a:ext>
          </a:extLst>
        </p:cNvPr>
        <p:cNvGrpSpPr/>
        <p:nvPr/>
      </p:nvGrpSpPr>
      <p:grpSpPr>
        <a:xfrm>
          <a:off x="0" y="0"/>
          <a:ext cx="0" cy="0"/>
          <a:chOff x="0" y="0"/>
          <a:chExt cx="0" cy="0"/>
        </a:xfrm>
      </p:grpSpPr>
      <p:pic>
        <p:nvPicPr>
          <p:cNvPr id="4" name="Billede 3" descr="Et billede, der indeholder tekst, Font/skrifttype, logo, symbol&#10;&#10;AI-genereret indhold kan være ukorrekt.">
            <a:extLst>
              <a:ext uri="{FF2B5EF4-FFF2-40B4-BE49-F238E27FC236}">
                <a16:creationId xmlns:a16="http://schemas.microsoft.com/office/drawing/2014/main" id="{5CCB2D84-DA77-6DFD-69E4-C3C956B789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553" y="119364"/>
            <a:ext cx="3232014" cy="845296"/>
          </a:xfrm>
          <a:prstGeom prst="rect">
            <a:avLst/>
          </a:prstGeom>
        </p:spPr>
      </p:pic>
      <mc:AlternateContent xmlns:mc="http://schemas.openxmlformats.org/markup-compatibility/2006" xmlns:p14="http://schemas.microsoft.com/office/powerpoint/2010/main">
        <mc:Choice Requires="p14">
          <p:contentPart p14:bwMode="auto" r:id="rId3">
            <p14:nvContentPartPr>
              <p14:cNvPr id="2" name="Håndskrift 1">
                <a:extLst>
                  <a:ext uri="{FF2B5EF4-FFF2-40B4-BE49-F238E27FC236}">
                    <a16:creationId xmlns:a16="http://schemas.microsoft.com/office/drawing/2014/main" id="{3A136CFC-BB5D-AFF9-ECDB-02E8814F86CB}"/>
                  </a:ext>
                </a:extLst>
              </p14:cNvPr>
              <p14:cNvContentPartPr/>
              <p14:nvPr/>
            </p14:nvContentPartPr>
            <p14:xfrm>
              <a:off x="930334" y="2830539"/>
              <a:ext cx="360" cy="360"/>
            </p14:xfrm>
          </p:contentPart>
        </mc:Choice>
        <mc:Fallback xmlns="">
          <p:pic>
            <p:nvPicPr>
              <p:cNvPr id="2" name="Håndskrift 1">
                <a:extLst>
                  <a:ext uri="{FF2B5EF4-FFF2-40B4-BE49-F238E27FC236}">
                    <a16:creationId xmlns:a16="http://schemas.microsoft.com/office/drawing/2014/main" id="{3A136CFC-BB5D-AFF9-ECDB-02E8814F86CB}"/>
                  </a:ext>
                </a:extLst>
              </p:cNvPr>
              <p:cNvPicPr/>
              <p:nvPr/>
            </p:nvPicPr>
            <p:blipFill>
              <a:blip r:embed="rId4"/>
              <a:stretch>
                <a:fillRect/>
              </a:stretch>
            </p:blipFill>
            <p:spPr>
              <a:xfrm>
                <a:off x="867334" y="2767539"/>
                <a:ext cx="126000" cy="126000"/>
              </a:xfrm>
              <a:prstGeom prst="rect">
                <a:avLst/>
              </a:prstGeom>
            </p:spPr>
          </p:pic>
        </mc:Fallback>
      </mc:AlternateContent>
      <p:sp>
        <p:nvSpPr>
          <p:cNvPr id="5" name="Tekstfelt 4">
            <a:extLst>
              <a:ext uri="{FF2B5EF4-FFF2-40B4-BE49-F238E27FC236}">
                <a16:creationId xmlns:a16="http://schemas.microsoft.com/office/drawing/2014/main" id="{71AC9118-0871-CFE1-B23E-CBE14A780D52}"/>
              </a:ext>
            </a:extLst>
          </p:cNvPr>
          <p:cNvSpPr txBox="1"/>
          <p:nvPr/>
        </p:nvSpPr>
        <p:spPr>
          <a:xfrm>
            <a:off x="6085846" y="119364"/>
            <a:ext cx="2679589" cy="923330"/>
          </a:xfrm>
          <a:prstGeom prst="rect">
            <a:avLst/>
          </a:prstGeom>
          <a:noFill/>
        </p:spPr>
        <p:txBody>
          <a:bodyPr wrap="square" rtlCol="0">
            <a:spAutoFit/>
          </a:bodyPr>
          <a:lstStyle/>
          <a:p>
            <a:r>
              <a:rPr lang="da-DK" dirty="0"/>
              <a:t>Udfoldet </a:t>
            </a:r>
            <a:r>
              <a:rPr lang="da-DK" dirty="0" err="1"/>
              <a:t>biregnskab</a:t>
            </a:r>
            <a:r>
              <a:rPr lang="da-DK" dirty="0"/>
              <a:t> kan opstilles ved at udvælge det konkrete anlæg</a:t>
            </a:r>
          </a:p>
        </p:txBody>
      </p:sp>
      <p:pic>
        <p:nvPicPr>
          <p:cNvPr id="7" name="Billede 6">
            <a:extLst>
              <a:ext uri="{FF2B5EF4-FFF2-40B4-BE49-F238E27FC236}">
                <a16:creationId xmlns:a16="http://schemas.microsoft.com/office/drawing/2014/main" id="{144D0FD4-2A91-6E1C-5561-EB73EBCF8C8D}"/>
              </a:ext>
            </a:extLst>
          </p:cNvPr>
          <p:cNvPicPr>
            <a:picLocks noChangeAspect="1"/>
          </p:cNvPicPr>
          <p:nvPr/>
        </p:nvPicPr>
        <p:blipFill>
          <a:blip r:embed="rId5"/>
          <a:stretch>
            <a:fillRect/>
          </a:stretch>
        </p:blipFill>
        <p:spPr>
          <a:xfrm>
            <a:off x="362547" y="1213365"/>
            <a:ext cx="9240540" cy="5525271"/>
          </a:xfrm>
          <a:prstGeom prst="rect">
            <a:avLst/>
          </a:prstGeom>
        </p:spPr>
      </p:pic>
    </p:spTree>
    <p:extLst>
      <p:ext uri="{BB962C8B-B14F-4D97-AF65-F5344CB8AC3E}">
        <p14:creationId xmlns:p14="http://schemas.microsoft.com/office/powerpoint/2010/main" val="24806700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B76304-E347-8319-6DB7-8DEDBC0F53AD}"/>
            </a:ext>
          </a:extLst>
        </p:cNvPr>
        <p:cNvGrpSpPr/>
        <p:nvPr/>
      </p:nvGrpSpPr>
      <p:grpSpPr>
        <a:xfrm>
          <a:off x="0" y="0"/>
          <a:ext cx="0" cy="0"/>
          <a:chOff x="0" y="0"/>
          <a:chExt cx="0" cy="0"/>
        </a:xfrm>
      </p:grpSpPr>
      <p:pic>
        <p:nvPicPr>
          <p:cNvPr id="4" name="Billede 3" descr="Et billede, der indeholder tekst, Font/skrifttype, logo, symbol&#10;&#10;AI-genereret indhold kan være ukorrekt.">
            <a:extLst>
              <a:ext uri="{FF2B5EF4-FFF2-40B4-BE49-F238E27FC236}">
                <a16:creationId xmlns:a16="http://schemas.microsoft.com/office/drawing/2014/main" id="{0FD95979-9CCD-9F53-D2AC-ACD1FF58C4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553" y="119364"/>
            <a:ext cx="3232014" cy="845296"/>
          </a:xfrm>
          <a:prstGeom prst="rect">
            <a:avLst/>
          </a:prstGeom>
        </p:spPr>
      </p:pic>
      <mc:AlternateContent xmlns:mc="http://schemas.openxmlformats.org/markup-compatibility/2006" xmlns:p14="http://schemas.microsoft.com/office/powerpoint/2010/main">
        <mc:Choice Requires="p14">
          <p:contentPart p14:bwMode="auto" r:id="rId3">
            <p14:nvContentPartPr>
              <p14:cNvPr id="2" name="Håndskrift 1">
                <a:extLst>
                  <a:ext uri="{FF2B5EF4-FFF2-40B4-BE49-F238E27FC236}">
                    <a16:creationId xmlns:a16="http://schemas.microsoft.com/office/drawing/2014/main" id="{57DA5EC5-4125-EFDC-5E5E-890930C27A25}"/>
                  </a:ext>
                </a:extLst>
              </p14:cNvPr>
              <p14:cNvContentPartPr/>
              <p14:nvPr/>
            </p14:nvContentPartPr>
            <p14:xfrm>
              <a:off x="930334" y="2830539"/>
              <a:ext cx="360" cy="360"/>
            </p14:xfrm>
          </p:contentPart>
        </mc:Choice>
        <mc:Fallback xmlns="">
          <p:pic>
            <p:nvPicPr>
              <p:cNvPr id="2" name="Håndskrift 1">
                <a:extLst>
                  <a:ext uri="{FF2B5EF4-FFF2-40B4-BE49-F238E27FC236}">
                    <a16:creationId xmlns:a16="http://schemas.microsoft.com/office/drawing/2014/main" id="{57DA5EC5-4125-EFDC-5E5E-890930C27A25}"/>
                  </a:ext>
                </a:extLst>
              </p:cNvPr>
              <p:cNvPicPr/>
              <p:nvPr/>
            </p:nvPicPr>
            <p:blipFill>
              <a:blip r:embed="rId4"/>
              <a:stretch>
                <a:fillRect/>
              </a:stretch>
            </p:blipFill>
            <p:spPr>
              <a:xfrm>
                <a:off x="867334" y="2767539"/>
                <a:ext cx="126000" cy="126000"/>
              </a:xfrm>
              <a:prstGeom prst="rect">
                <a:avLst/>
              </a:prstGeom>
            </p:spPr>
          </p:pic>
        </mc:Fallback>
      </mc:AlternateContent>
      <p:sp>
        <p:nvSpPr>
          <p:cNvPr id="5" name="Tekstfelt 4">
            <a:extLst>
              <a:ext uri="{FF2B5EF4-FFF2-40B4-BE49-F238E27FC236}">
                <a16:creationId xmlns:a16="http://schemas.microsoft.com/office/drawing/2014/main" id="{191D7B30-69B1-35B8-EC46-2B8D90F9AC9F}"/>
              </a:ext>
            </a:extLst>
          </p:cNvPr>
          <p:cNvSpPr txBox="1"/>
          <p:nvPr/>
        </p:nvSpPr>
        <p:spPr>
          <a:xfrm>
            <a:off x="6085846" y="119364"/>
            <a:ext cx="2679589" cy="1200329"/>
          </a:xfrm>
          <a:prstGeom prst="rect">
            <a:avLst/>
          </a:prstGeom>
          <a:noFill/>
        </p:spPr>
        <p:txBody>
          <a:bodyPr wrap="square" rtlCol="0">
            <a:spAutoFit/>
          </a:bodyPr>
          <a:lstStyle/>
          <a:p>
            <a:r>
              <a:rPr lang="da-DK" dirty="0"/>
              <a:t>Udfoldet </a:t>
            </a:r>
            <a:r>
              <a:rPr lang="da-DK" dirty="0" err="1"/>
              <a:t>biregnskab</a:t>
            </a:r>
            <a:r>
              <a:rPr lang="da-DK" dirty="0"/>
              <a:t> kan opstilles ved at udvælge det konkrete anlæg/projekt.</a:t>
            </a:r>
          </a:p>
        </p:txBody>
      </p:sp>
      <p:pic>
        <p:nvPicPr>
          <p:cNvPr id="6" name="Billede 5">
            <a:extLst>
              <a:ext uri="{FF2B5EF4-FFF2-40B4-BE49-F238E27FC236}">
                <a16:creationId xmlns:a16="http://schemas.microsoft.com/office/drawing/2014/main" id="{246E710A-A22A-6394-44ED-C192AE9AF8F3}"/>
              </a:ext>
            </a:extLst>
          </p:cNvPr>
          <p:cNvPicPr>
            <a:picLocks noChangeAspect="1"/>
          </p:cNvPicPr>
          <p:nvPr/>
        </p:nvPicPr>
        <p:blipFill>
          <a:blip r:embed="rId5"/>
          <a:stretch>
            <a:fillRect/>
          </a:stretch>
        </p:blipFill>
        <p:spPr>
          <a:xfrm>
            <a:off x="1151020" y="1431595"/>
            <a:ext cx="8625936" cy="5042139"/>
          </a:xfrm>
          <a:prstGeom prst="rect">
            <a:avLst/>
          </a:prstGeom>
        </p:spPr>
      </p:pic>
    </p:spTree>
    <p:extLst>
      <p:ext uri="{BB962C8B-B14F-4D97-AF65-F5344CB8AC3E}">
        <p14:creationId xmlns:p14="http://schemas.microsoft.com/office/powerpoint/2010/main" val="7215221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E7E244-DE5B-930E-79DB-3870A5D185ED}"/>
            </a:ext>
          </a:extLst>
        </p:cNvPr>
        <p:cNvGrpSpPr/>
        <p:nvPr/>
      </p:nvGrpSpPr>
      <p:grpSpPr>
        <a:xfrm>
          <a:off x="0" y="0"/>
          <a:ext cx="0" cy="0"/>
          <a:chOff x="0" y="0"/>
          <a:chExt cx="0" cy="0"/>
        </a:xfrm>
      </p:grpSpPr>
      <p:pic>
        <p:nvPicPr>
          <p:cNvPr id="4" name="Billede 3" descr="Et billede, der indeholder tekst, Font/skrifttype, logo, symbol&#10;&#10;AI-genereret indhold kan være ukorrekt.">
            <a:extLst>
              <a:ext uri="{FF2B5EF4-FFF2-40B4-BE49-F238E27FC236}">
                <a16:creationId xmlns:a16="http://schemas.microsoft.com/office/drawing/2014/main" id="{E5B1EEFD-580C-2D43-4306-F058727048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553" y="119364"/>
            <a:ext cx="3232014" cy="845296"/>
          </a:xfrm>
          <a:prstGeom prst="rect">
            <a:avLst/>
          </a:prstGeom>
        </p:spPr>
      </p:pic>
      <p:sp>
        <p:nvSpPr>
          <p:cNvPr id="6" name="Tekstfelt 5">
            <a:extLst>
              <a:ext uri="{FF2B5EF4-FFF2-40B4-BE49-F238E27FC236}">
                <a16:creationId xmlns:a16="http://schemas.microsoft.com/office/drawing/2014/main" id="{C41FF5F1-D847-B5AB-814D-0D00B25E7746}"/>
              </a:ext>
            </a:extLst>
          </p:cNvPr>
          <p:cNvSpPr txBox="1"/>
          <p:nvPr/>
        </p:nvSpPr>
        <p:spPr>
          <a:xfrm>
            <a:off x="2035534" y="1583439"/>
            <a:ext cx="7609397" cy="3171637"/>
          </a:xfrm>
          <a:prstGeom prst="rect">
            <a:avLst/>
          </a:prstGeom>
          <a:noFill/>
        </p:spPr>
        <p:txBody>
          <a:bodyPr wrap="square">
            <a:spAutoFit/>
          </a:bodyPr>
          <a:lstStyle/>
          <a:p>
            <a:pPr hangingPunct="0">
              <a:spcBef>
                <a:spcPts val="1200"/>
              </a:spcBef>
              <a:spcAft>
                <a:spcPts val="300"/>
              </a:spcAft>
              <a:buNone/>
              <a:tabLst>
                <a:tab pos="1980565" algn="l"/>
              </a:tabLst>
            </a:pPr>
            <a:r>
              <a:rPr lang="da-DK" sz="2000" b="1" kern="100" spc="5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Overførte anlægsbevillinger givet i 2023 eller tidligere:</a:t>
            </a:r>
            <a:endParaRPr lang="da-DK" sz="1800" b="1" kern="100" spc="5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pPr>
              <a:lnSpc>
                <a:spcPct val="115000"/>
              </a:lnSpc>
              <a:spcAft>
                <a:spcPts val="800"/>
              </a:spcAft>
              <a:buNone/>
            </a:pPr>
            <a:r>
              <a:rPr lang="da-DK" sz="1800" b="1" kern="100" dirty="0">
                <a:effectLst/>
                <a:latin typeface="Cambria" panose="02040503050406030204" pitchFamily="18" charset="0"/>
                <a:ea typeface="Calibri" panose="020F0502020204030204" pitchFamily="34" charset="0"/>
                <a:cs typeface="Arial" panose="020B0604020202020204" pitchFamily="34" charset="0"/>
              </a:rPr>
              <a:t>Oprettelse af anlægsbevillinger givet i 2023 eller før, som endnu ikke er afsluttet:</a:t>
            </a:r>
            <a:endParaRPr lang="da-DK" sz="20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800"/>
              </a:spcAft>
              <a:buNone/>
            </a:pPr>
            <a:r>
              <a:rPr lang="da-DK" sz="1800" kern="100" dirty="0">
                <a:effectLst/>
                <a:latin typeface="Cambria" panose="02040503050406030204" pitchFamily="18" charset="0"/>
                <a:ea typeface="Calibri" panose="020F0502020204030204" pitchFamily="34" charset="0"/>
                <a:cs typeface="Arial" panose="020B0604020202020204" pitchFamily="34" charset="0"/>
              </a:rPr>
              <a:t>Hvis der hos menighedsrådet findes ”endnu ikke afsluttede anlæg”, oprettes disse som </a:t>
            </a:r>
            <a:r>
              <a:rPr lang="da-DK" sz="1800" u="sng" kern="100" dirty="0">
                <a:effectLst/>
                <a:latin typeface="Cambria" panose="02040503050406030204" pitchFamily="18" charset="0"/>
                <a:ea typeface="Calibri" panose="020F0502020204030204" pitchFamily="34" charset="0"/>
                <a:cs typeface="Arial" panose="020B0604020202020204" pitchFamily="34" charset="0"/>
              </a:rPr>
              <a:t>bevilgede</a:t>
            </a:r>
            <a:r>
              <a:rPr lang="da-DK" sz="1800" kern="100" dirty="0">
                <a:effectLst/>
                <a:latin typeface="Cambria" panose="02040503050406030204" pitchFamily="18" charset="0"/>
                <a:ea typeface="Calibri" panose="020F0502020204030204" pitchFamily="34" charset="0"/>
                <a:cs typeface="Arial" panose="020B0604020202020204" pitchFamily="34" charset="0"/>
              </a:rPr>
              <a:t> anlæg/projekter – dog uden budget.</a:t>
            </a:r>
            <a:endParaRPr lang="da-DK" sz="20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800"/>
              </a:spcAft>
              <a:buNone/>
            </a:pPr>
            <a:r>
              <a:rPr lang="da-DK" sz="1800" kern="100" dirty="0">
                <a:effectLst/>
                <a:latin typeface="Cambria" panose="02040503050406030204" pitchFamily="18" charset="0"/>
                <a:ea typeface="Calibri" panose="020F0502020204030204" pitchFamily="34" charset="0"/>
                <a:cs typeface="Arial" panose="020B0604020202020204" pitchFamily="34" charset="0"/>
              </a:rPr>
              <a:t>Det indebærer at omkostningerne kommer på ”den rigtige” side i kvartalsrapporten, og vil fremgå som en udgift i regnskabet, under den bevillingstype som den vedrører. Dermed forstyrres den almindelige drift ikke af disse udgifter.</a:t>
            </a:r>
            <a:endParaRPr lang="da-DK" sz="20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041699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67AD53-62A8-A988-34A7-D3C9F74061D1}"/>
            </a:ext>
          </a:extLst>
        </p:cNvPr>
        <p:cNvGrpSpPr/>
        <p:nvPr/>
      </p:nvGrpSpPr>
      <p:grpSpPr>
        <a:xfrm>
          <a:off x="0" y="0"/>
          <a:ext cx="0" cy="0"/>
          <a:chOff x="0" y="0"/>
          <a:chExt cx="0" cy="0"/>
        </a:xfrm>
      </p:grpSpPr>
      <p:pic>
        <p:nvPicPr>
          <p:cNvPr id="4" name="Billede 3" descr="Et billede, der indeholder tekst, Font/skrifttype, logo, symbol&#10;&#10;AI-genereret indhold kan være ukorrekt.">
            <a:extLst>
              <a:ext uri="{FF2B5EF4-FFF2-40B4-BE49-F238E27FC236}">
                <a16:creationId xmlns:a16="http://schemas.microsoft.com/office/drawing/2014/main" id="{102CA496-C51C-86E3-787E-B4CB6C70EB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553" y="119364"/>
            <a:ext cx="3232014" cy="845296"/>
          </a:xfrm>
          <a:prstGeom prst="rect">
            <a:avLst/>
          </a:prstGeom>
        </p:spPr>
      </p:pic>
      <p:sp>
        <p:nvSpPr>
          <p:cNvPr id="3" name="Tekstfelt 2">
            <a:extLst>
              <a:ext uri="{FF2B5EF4-FFF2-40B4-BE49-F238E27FC236}">
                <a16:creationId xmlns:a16="http://schemas.microsoft.com/office/drawing/2014/main" id="{6C69311F-769A-F8B4-6D9F-F28F8592C537}"/>
              </a:ext>
            </a:extLst>
          </p:cNvPr>
          <p:cNvSpPr txBox="1"/>
          <p:nvPr/>
        </p:nvSpPr>
        <p:spPr>
          <a:xfrm>
            <a:off x="1168842" y="1769379"/>
            <a:ext cx="9183756" cy="2401170"/>
          </a:xfrm>
          <a:prstGeom prst="rect">
            <a:avLst/>
          </a:prstGeom>
          <a:noFill/>
        </p:spPr>
        <p:txBody>
          <a:bodyPr wrap="square">
            <a:spAutoFit/>
          </a:bodyPr>
          <a:lstStyle/>
          <a:p>
            <a:pPr hangingPunct="0">
              <a:spcBef>
                <a:spcPts val="1200"/>
              </a:spcBef>
              <a:spcAft>
                <a:spcPts val="300"/>
              </a:spcAft>
              <a:buNone/>
              <a:tabLst>
                <a:tab pos="1980565" algn="l"/>
              </a:tabLst>
            </a:pPr>
            <a:r>
              <a:rPr lang="da-DK" sz="1800" b="1" kern="100" spc="5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Endnu ikke afsluttede projekt/anlægsbevillinger fra 2024 og frem</a:t>
            </a:r>
          </a:p>
          <a:p>
            <a:pPr>
              <a:lnSpc>
                <a:spcPct val="115000"/>
              </a:lnSpc>
              <a:spcAft>
                <a:spcPts val="800"/>
              </a:spcAft>
              <a:buNone/>
            </a:pPr>
            <a:r>
              <a:rPr lang="da-DK" sz="1800" kern="100" dirty="0">
                <a:effectLst/>
                <a:latin typeface="Cambria" panose="02040503050406030204" pitchFamily="18" charset="0"/>
                <a:ea typeface="Calibri" panose="020F0502020204030204" pitchFamily="34" charset="0"/>
                <a:cs typeface="Arial" panose="020B0604020202020204" pitchFamily="34" charset="0"/>
              </a:rPr>
              <a:t>Et projekt eller en anlægsbevilling der ikke er afsluttet ved året udgang, skal fortsættes i det kommende år. Den saldo som anlægsbevillingen udviste ved årets slutning vil stå på konto 741120 og saldoen for projektbevillingen vil stå på konto 741150. Men begge konti indeholder saldo for </a:t>
            </a:r>
            <a:r>
              <a:rPr lang="da-DK" sz="1800" i="1" kern="100" dirty="0">
                <a:effectLst/>
                <a:latin typeface="Cambria" panose="02040503050406030204" pitchFamily="18" charset="0"/>
                <a:ea typeface="Calibri" panose="020F0502020204030204" pitchFamily="34" charset="0"/>
                <a:cs typeface="Arial" panose="020B0604020202020204" pitchFamily="34" charset="0"/>
              </a:rPr>
              <a:t>alle</a:t>
            </a:r>
            <a:r>
              <a:rPr lang="da-DK" sz="1800" kern="100" dirty="0">
                <a:effectLst/>
                <a:latin typeface="Cambria" panose="02040503050406030204" pitchFamily="18" charset="0"/>
                <a:ea typeface="Calibri" panose="020F0502020204030204" pitchFamily="34" charset="0"/>
                <a:cs typeface="Arial" panose="020B0604020202020204" pitchFamily="34" charset="0"/>
              </a:rPr>
              <a:t> ikke afsluttede projekt- og anlægsbevillinger.</a:t>
            </a:r>
            <a:endParaRPr lang="da-DK" sz="20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800"/>
              </a:spcAft>
              <a:buNone/>
            </a:pPr>
            <a:r>
              <a:rPr lang="da-DK" sz="1800" kern="100" dirty="0">
                <a:effectLst/>
                <a:latin typeface="Cambria" panose="02040503050406030204" pitchFamily="18" charset="0"/>
                <a:ea typeface="Calibri" panose="020F0502020204030204" pitchFamily="34" charset="0"/>
                <a:cs typeface="Arial" panose="020B0604020202020204" pitchFamily="34" charset="0"/>
              </a:rPr>
              <a:t>Der arbejdes på en metode, der kan fordele saldi på de enkelte projekter og anlægsbevillinger ved årets begyndelse.</a:t>
            </a:r>
            <a:endParaRPr lang="da-DK" sz="20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288947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9C65CE-1021-0A54-3BE7-4F524E2C2259}"/>
            </a:ext>
          </a:extLst>
        </p:cNvPr>
        <p:cNvGrpSpPr/>
        <p:nvPr/>
      </p:nvGrpSpPr>
      <p:grpSpPr>
        <a:xfrm>
          <a:off x="0" y="0"/>
          <a:ext cx="0" cy="0"/>
          <a:chOff x="0" y="0"/>
          <a:chExt cx="0" cy="0"/>
        </a:xfrm>
      </p:grpSpPr>
      <p:pic>
        <p:nvPicPr>
          <p:cNvPr id="4" name="Billede 3" descr="Et billede, der indeholder tekst, Font/skrifttype, logo, symbol&#10;&#10;AI-genereret indhold kan være ukorrekt.">
            <a:extLst>
              <a:ext uri="{FF2B5EF4-FFF2-40B4-BE49-F238E27FC236}">
                <a16:creationId xmlns:a16="http://schemas.microsoft.com/office/drawing/2014/main" id="{B249E17D-3F4C-3AD6-A062-029ED626EC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553" y="119364"/>
            <a:ext cx="3232014" cy="845296"/>
          </a:xfrm>
          <a:prstGeom prst="rect">
            <a:avLst/>
          </a:prstGeom>
        </p:spPr>
      </p:pic>
      <p:sp>
        <p:nvSpPr>
          <p:cNvPr id="5" name="Tekstfelt 4">
            <a:extLst>
              <a:ext uri="{FF2B5EF4-FFF2-40B4-BE49-F238E27FC236}">
                <a16:creationId xmlns:a16="http://schemas.microsoft.com/office/drawing/2014/main" id="{06E76E73-19D0-CB32-9937-586EF85C63F6}"/>
              </a:ext>
            </a:extLst>
          </p:cNvPr>
          <p:cNvSpPr txBox="1"/>
          <p:nvPr/>
        </p:nvSpPr>
        <p:spPr>
          <a:xfrm>
            <a:off x="1089329" y="1964561"/>
            <a:ext cx="9748299" cy="2035814"/>
          </a:xfrm>
          <a:prstGeom prst="rect">
            <a:avLst/>
          </a:prstGeom>
          <a:noFill/>
        </p:spPr>
        <p:txBody>
          <a:bodyPr wrap="square">
            <a:spAutoFit/>
          </a:bodyPr>
          <a:lstStyle/>
          <a:p>
            <a:pPr>
              <a:lnSpc>
                <a:spcPct val="107000"/>
              </a:lnSpc>
              <a:spcBef>
                <a:spcPts val="1400"/>
              </a:spcBef>
              <a:spcAft>
                <a:spcPts val="600"/>
              </a:spcAft>
              <a:buNone/>
            </a:pPr>
            <a:r>
              <a:rPr lang="da-DK" sz="2000" b="1" kern="100" dirty="0">
                <a:effectLst/>
                <a:latin typeface="Cambria" panose="02040503050406030204" pitchFamily="18" charset="0"/>
                <a:ea typeface="Times New Roman" panose="02020603050405020304" pitchFamily="18" charset="0"/>
                <a:cs typeface="Times New Roman" panose="02020603050405020304" pitchFamily="18" charset="0"/>
              </a:rPr>
              <a:t>Kontering af renter og kursgevinst vedr. reserven</a:t>
            </a:r>
          </a:p>
          <a:p>
            <a:pPr>
              <a:lnSpc>
                <a:spcPct val="107000"/>
              </a:lnSpc>
              <a:spcAft>
                <a:spcPts val="600"/>
              </a:spcAft>
              <a:buNone/>
            </a:pPr>
            <a:r>
              <a:rPr lang="da-DK" sz="1800" kern="100" dirty="0">
                <a:effectLst/>
                <a:latin typeface="Cambria" panose="02040503050406030204" pitchFamily="18" charset="0"/>
                <a:ea typeface="Aptos" panose="020B0004020202020204" pitchFamily="34" charset="0"/>
                <a:cs typeface="Times New Roman" panose="02020603050405020304" pitchFamily="18" charset="0"/>
              </a:rPr>
              <a:t>Renter vedr. indestående på bankkonto til reserven skal bogføres på formål 7300 </a:t>
            </a:r>
            <a:r>
              <a:rPr lang="da-DK" sz="1800" u="sng" kern="100" dirty="0">
                <a:effectLst/>
                <a:latin typeface="Cambria" panose="02040503050406030204" pitchFamily="18" charset="0"/>
                <a:ea typeface="Aptos" panose="020B0004020202020204" pitchFamily="34" charset="0"/>
                <a:cs typeface="Times New Roman" panose="02020603050405020304" pitchFamily="18" charset="0"/>
              </a:rPr>
              <a:t>bevillingstype reserve</a:t>
            </a:r>
            <a:r>
              <a:rPr lang="da-DK" sz="1800" kern="100" dirty="0">
                <a:effectLst/>
                <a:latin typeface="Cambria" panose="02040503050406030204" pitchFamily="18" charset="0"/>
                <a:ea typeface="Aptos" panose="020B0004020202020204" pitchFamily="34" charset="0"/>
                <a:cs typeface="Times New Roman" panose="02020603050405020304" pitchFamily="18" charset="0"/>
              </a:rPr>
              <a:t> artskonto 254010 for indtægter og 269010 for eventuelle renteudgifter (negative renter).</a:t>
            </a:r>
          </a:p>
          <a:p>
            <a:pPr>
              <a:lnSpc>
                <a:spcPct val="107000"/>
              </a:lnSpc>
              <a:spcAft>
                <a:spcPts val="600"/>
              </a:spcAft>
              <a:buNone/>
            </a:pPr>
            <a:r>
              <a:rPr lang="da-DK" sz="1800" kern="100" dirty="0">
                <a:effectLst/>
                <a:latin typeface="Cambria" panose="02040503050406030204" pitchFamily="18" charset="0"/>
                <a:ea typeface="Aptos" panose="020B0004020202020204" pitchFamily="34" charset="0"/>
                <a:cs typeface="Times New Roman" panose="02020603050405020304" pitchFamily="18" charset="0"/>
              </a:rPr>
              <a:t>Hvis reserven er placeret i obligationer/værdipapirer, skal renter bogføres </a:t>
            </a:r>
            <a:r>
              <a:rPr lang="da-DK" sz="1800" kern="100">
                <a:effectLst/>
                <a:latin typeface="Cambria" panose="02040503050406030204" pitchFamily="18" charset="0"/>
                <a:ea typeface="Aptos" panose="020B0004020202020204" pitchFamily="34" charset="0"/>
                <a:cs typeface="Times New Roman" panose="02020603050405020304" pitchFamily="18" charset="0"/>
              </a:rPr>
              <a:t>på formål 7300 kursgevinst </a:t>
            </a:r>
            <a:r>
              <a:rPr lang="da-DK" sz="1800" kern="100" dirty="0">
                <a:effectLst/>
                <a:latin typeface="Cambria" panose="02040503050406030204" pitchFamily="18" charset="0"/>
                <a:ea typeface="Aptos" panose="020B0004020202020204" pitchFamily="34" charset="0"/>
                <a:cs typeface="Times New Roman" panose="02020603050405020304" pitchFamily="18" charset="0"/>
              </a:rPr>
              <a:t>bogføres på formål 7500 artskonti 256010/256020 for indtægter og 266010/269210 for udgifter </a:t>
            </a:r>
            <a:r>
              <a:rPr lang="da-DK" sz="1800" u="sng" kern="100" dirty="0">
                <a:effectLst/>
                <a:latin typeface="Cambria" panose="02040503050406030204" pitchFamily="18" charset="0"/>
                <a:ea typeface="Aptos" panose="020B0004020202020204" pitchFamily="34" charset="0"/>
                <a:cs typeface="Times New Roman" panose="02020603050405020304" pitchFamily="18" charset="0"/>
              </a:rPr>
              <a:t>bevillingstype reserve.</a:t>
            </a:r>
            <a:endParaRPr lang="da-DK" sz="1800" kern="100" dirty="0">
              <a:effectLst/>
              <a:latin typeface="Cambria" panose="02040503050406030204"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1557154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4C78CF-6736-A140-0BE5-7C929E547BA3}"/>
            </a:ext>
          </a:extLst>
        </p:cNvPr>
        <p:cNvGrpSpPr/>
        <p:nvPr/>
      </p:nvGrpSpPr>
      <p:grpSpPr>
        <a:xfrm>
          <a:off x="0" y="0"/>
          <a:ext cx="0" cy="0"/>
          <a:chOff x="0" y="0"/>
          <a:chExt cx="0" cy="0"/>
        </a:xfrm>
      </p:grpSpPr>
      <p:pic>
        <p:nvPicPr>
          <p:cNvPr id="6" name="Billede 5">
            <a:extLst>
              <a:ext uri="{FF2B5EF4-FFF2-40B4-BE49-F238E27FC236}">
                <a16:creationId xmlns:a16="http://schemas.microsoft.com/office/drawing/2014/main" id="{673D3A0D-95C8-1FDC-EC20-4AFA5E0C348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43311" y="3940341"/>
            <a:ext cx="8558005" cy="2452507"/>
          </a:xfrm>
          <a:prstGeom prst="rect">
            <a:avLst/>
          </a:prstGeom>
          <a:noFill/>
          <a:ln>
            <a:noFill/>
          </a:ln>
        </p:spPr>
      </p:pic>
      <p:pic>
        <p:nvPicPr>
          <p:cNvPr id="4" name="Billede 3" descr="Et billede, der indeholder tekst, Font/skrifttype, logo, symbol&#10;&#10;AI-genereret indhold kan være ukorrekt.">
            <a:extLst>
              <a:ext uri="{FF2B5EF4-FFF2-40B4-BE49-F238E27FC236}">
                <a16:creationId xmlns:a16="http://schemas.microsoft.com/office/drawing/2014/main" id="{30FDCBB3-5705-18BA-8A16-E264580981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553" y="119364"/>
            <a:ext cx="3232014" cy="845296"/>
          </a:xfrm>
          <a:prstGeom prst="rect">
            <a:avLst/>
          </a:prstGeom>
        </p:spPr>
      </p:pic>
      <p:sp>
        <p:nvSpPr>
          <p:cNvPr id="3" name="Tekstfelt 2">
            <a:extLst>
              <a:ext uri="{FF2B5EF4-FFF2-40B4-BE49-F238E27FC236}">
                <a16:creationId xmlns:a16="http://schemas.microsoft.com/office/drawing/2014/main" id="{ADA5D16C-CE83-79DD-3290-EC3E216EE32B}"/>
              </a:ext>
            </a:extLst>
          </p:cNvPr>
          <p:cNvSpPr txBox="1"/>
          <p:nvPr/>
        </p:nvSpPr>
        <p:spPr>
          <a:xfrm>
            <a:off x="818984" y="1216550"/>
            <a:ext cx="8323028" cy="3536481"/>
          </a:xfrm>
          <a:prstGeom prst="rect">
            <a:avLst/>
          </a:prstGeom>
          <a:noFill/>
        </p:spPr>
        <p:txBody>
          <a:bodyPr wrap="square">
            <a:spAutoFit/>
          </a:bodyPr>
          <a:lstStyle/>
          <a:p>
            <a:pPr>
              <a:lnSpc>
                <a:spcPct val="107000"/>
              </a:lnSpc>
              <a:spcBef>
                <a:spcPts val="1400"/>
              </a:spcBef>
              <a:spcAft>
                <a:spcPts val="600"/>
              </a:spcAft>
              <a:buNone/>
            </a:pPr>
            <a:r>
              <a:rPr lang="da-DK" sz="2000" b="1" kern="100" dirty="0">
                <a:effectLst/>
                <a:latin typeface="Cambria" panose="02040503050406030204" pitchFamily="18" charset="0"/>
                <a:ea typeface="Times New Roman" panose="02020603050405020304" pitchFamily="18" charset="0"/>
                <a:cs typeface="Times New Roman" panose="02020603050405020304" pitchFamily="18" charset="0"/>
              </a:rPr>
              <a:t>Bogføring af likviditetslån</a:t>
            </a:r>
          </a:p>
          <a:p>
            <a:pPr>
              <a:lnSpc>
                <a:spcPct val="107000"/>
              </a:lnSpc>
              <a:spcAft>
                <a:spcPts val="600"/>
              </a:spcAft>
              <a:buNone/>
            </a:pPr>
            <a:r>
              <a:rPr lang="da-DK" sz="1800" kern="100" dirty="0">
                <a:effectLst/>
                <a:latin typeface="Cambria" panose="02040503050406030204" pitchFamily="18" charset="0"/>
                <a:ea typeface="Aptos" panose="020B0004020202020204" pitchFamily="34" charset="0"/>
                <a:cs typeface="Times New Roman" panose="02020603050405020304" pitchFamily="18" charset="0"/>
              </a:rPr>
              <a:t>Tidligere medførte likviditetslån 4 posteringer i regnskabet. Sådan er det ikke længere. Når der ydes et likviditetslån til et menighedsråd, skal lånet bogføres på konto 619020 (debet) og krediteres på bankkonto tilhørende reserven. Der skal ikke anvendes bevillingstype, da der ikke er tale om en udgift men om et midlertidigt lån.</a:t>
            </a:r>
          </a:p>
          <a:p>
            <a:r>
              <a:rPr lang="da-DK" dirty="0"/>
              <a:t>Når lånet betales tilbage, konteres 619020 (kredit) og beløbet indsættes på bankkonto for reserven.</a:t>
            </a:r>
          </a:p>
          <a:p>
            <a:r>
              <a:rPr lang="da-DK" dirty="0"/>
              <a:t>Hvis lånet konverteres til en bevilling, skal følgende kontering foretages:</a:t>
            </a:r>
          </a:p>
          <a:p>
            <a:pPr>
              <a:lnSpc>
                <a:spcPct val="107000"/>
              </a:lnSpc>
              <a:spcAft>
                <a:spcPts val="600"/>
              </a:spcAft>
              <a:buNone/>
            </a:pPr>
            <a:endParaRPr lang="da-DK" kern="100" dirty="0">
              <a:latin typeface="Cambria" panose="02040503050406030204" pitchFamily="18" charset="0"/>
              <a:ea typeface="Aptos" panose="020B0004020202020204" pitchFamily="34" charset="0"/>
              <a:cs typeface="Times New Roman" panose="02020603050405020304" pitchFamily="18" charset="0"/>
            </a:endParaRPr>
          </a:p>
          <a:p>
            <a:pPr>
              <a:lnSpc>
                <a:spcPct val="107000"/>
              </a:lnSpc>
              <a:spcAft>
                <a:spcPts val="600"/>
              </a:spcAft>
              <a:buNone/>
            </a:pPr>
            <a:endParaRPr lang="da-DK" sz="1800" kern="100" dirty="0">
              <a:effectLst/>
              <a:latin typeface="Cambria" panose="02040503050406030204"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6634177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E7271D-CEA8-1F26-5488-61B214DB2D0E}"/>
            </a:ext>
          </a:extLst>
        </p:cNvPr>
        <p:cNvGrpSpPr/>
        <p:nvPr/>
      </p:nvGrpSpPr>
      <p:grpSpPr>
        <a:xfrm>
          <a:off x="0" y="0"/>
          <a:ext cx="0" cy="0"/>
          <a:chOff x="0" y="0"/>
          <a:chExt cx="0" cy="0"/>
        </a:xfrm>
      </p:grpSpPr>
      <p:pic>
        <p:nvPicPr>
          <p:cNvPr id="4" name="Billede 3" descr="Et billede, der indeholder tekst, Font/skrifttype, logo, symbol&#10;&#10;AI-genereret indhold kan være ukorrekt.">
            <a:extLst>
              <a:ext uri="{FF2B5EF4-FFF2-40B4-BE49-F238E27FC236}">
                <a16:creationId xmlns:a16="http://schemas.microsoft.com/office/drawing/2014/main" id="{DB2ACCEB-F163-E08E-02FE-A45A8FA00D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553" y="119364"/>
            <a:ext cx="3232014" cy="845296"/>
          </a:xfrm>
          <a:prstGeom prst="rect">
            <a:avLst/>
          </a:prstGeom>
        </p:spPr>
      </p:pic>
      <p:sp>
        <p:nvSpPr>
          <p:cNvPr id="5" name="Tekstfelt 4">
            <a:extLst>
              <a:ext uri="{FF2B5EF4-FFF2-40B4-BE49-F238E27FC236}">
                <a16:creationId xmlns:a16="http://schemas.microsoft.com/office/drawing/2014/main" id="{66D30179-73E5-F4AB-36B7-D89EA4499F8F}"/>
              </a:ext>
            </a:extLst>
          </p:cNvPr>
          <p:cNvSpPr txBox="1"/>
          <p:nvPr/>
        </p:nvSpPr>
        <p:spPr>
          <a:xfrm>
            <a:off x="4041251" y="286107"/>
            <a:ext cx="7861852" cy="1443087"/>
          </a:xfrm>
          <a:prstGeom prst="rect">
            <a:avLst/>
          </a:prstGeom>
          <a:noFill/>
        </p:spPr>
        <p:txBody>
          <a:bodyPr wrap="square">
            <a:spAutoFit/>
          </a:bodyPr>
          <a:lstStyle/>
          <a:p>
            <a:pPr>
              <a:lnSpc>
                <a:spcPct val="107000"/>
              </a:lnSpc>
              <a:spcBef>
                <a:spcPts val="1400"/>
              </a:spcBef>
              <a:spcAft>
                <a:spcPts val="600"/>
              </a:spcAft>
              <a:buNone/>
            </a:pPr>
            <a:r>
              <a:rPr lang="da-DK" sz="2000" b="1" kern="100" dirty="0">
                <a:effectLst/>
                <a:latin typeface="Cambria" panose="02040503050406030204" pitchFamily="18" charset="0"/>
                <a:ea typeface="Times New Roman" panose="02020603050405020304" pitchFamily="18" charset="0"/>
                <a:cs typeface="Times New Roman" panose="02020603050405020304" pitchFamily="18" charset="0"/>
              </a:rPr>
              <a:t>Afstemning af reserven</a:t>
            </a:r>
          </a:p>
          <a:p>
            <a:pPr>
              <a:lnSpc>
                <a:spcPct val="107000"/>
              </a:lnSpc>
              <a:spcAft>
                <a:spcPts val="600"/>
              </a:spcAft>
              <a:buNone/>
            </a:pPr>
            <a:r>
              <a:rPr lang="da-DK" sz="1800" kern="100" dirty="0">
                <a:effectLst/>
                <a:latin typeface="Cambria" panose="02040503050406030204" pitchFamily="18" charset="0"/>
                <a:ea typeface="Aptos" panose="020B0004020202020204" pitchFamily="34" charset="0"/>
                <a:cs typeface="Times New Roman" panose="02020603050405020304" pitchFamily="18" charset="0"/>
              </a:rPr>
              <a:t>Reserven kan afstemmes i løbet af året, hvilket kan være en god ide, da fejl er nemmere at fange, når der ikke skal gennemses konteringer for et helt år.</a:t>
            </a:r>
          </a:p>
          <a:p>
            <a:pPr>
              <a:lnSpc>
                <a:spcPct val="107000"/>
              </a:lnSpc>
              <a:spcAft>
                <a:spcPts val="600"/>
              </a:spcAft>
              <a:buNone/>
            </a:pPr>
            <a:r>
              <a:rPr lang="da-DK" sz="1800" kern="100" dirty="0">
                <a:effectLst/>
                <a:latin typeface="Cambria" panose="02040503050406030204" pitchFamily="18" charset="0"/>
                <a:ea typeface="Aptos" panose="020B0004020202020204" pitchFamily="34" charset="0"/>
                <a:cs typeface="Times New Roman" panose="02020603050405020304" pitchFamily="18" charset="0"/>
              </a:rPr>
              <a:t>Udskriv en SALDOLISTE ART – marker kun bevillingstype reserve:</a:t>
            </a:r>
          </a:p>
        </p:txBody>
      </p:sp>
      <p:pic>
        <p:nvPicPr>
          <p:cNvPr id="7" name="Billede 6" descr="Et billede, der indeholder tekst, skærmbillede, software, nummer/tal&#10;&#10;AI-genereret indhold kan være ukorrekt.">
            <a:extLst>
              <a:ext uri="{FF2B5EF4-FFF2-40B4-BE49-F238E27FC236}">
                <a16:creationId xmlns:a16="http://schemas.microsoft.com/office/drawing/2014/main" id="{55C763FD-5EB5-D938-5D2A-20AFE898DBE7}"/>
              </a:ext>
            </a:extLst>
          </p:cNvPr>
          <p:cNvPicPr>
            <a:picLocks noChangeAspect="1"/>
          </p:cNvPicPr>
          <p:nvPr/>
        </p:nvPicPr>
        <p:blipFill>
          <a:blip r:embed="rId3"/>
          <a:stretch>
            <a:fillRect/>
          </a:stretch>
        </p:blipFill>
        <p:spPr>
          <a:xfrm>
            <a:off x="472136" y="1946744"/>
            <a:ext cx="4679950" cy="2773680"/>
          </a:xfrm>
          <a:prstGeom prst="rect">
            <a:avLst/>
          </a:prstGeom>
        </p:spPr>
      </p:pic>
      <p:sp>
        <p:nvSpPr>
          <p:cNvPr id="8" name="Rectangle 2">
            <a:extLst>
              <a:ext uri="{FF2B5EF4-FFF2-40B4-BE49-F238E27FC236}">
                <a16:creationId xmlns:a16="http://schemas.microsoft.com/office/drawing/2014/main" id="{D7EF03EA-A01B-7935-0C34-C10E69CE0EC4}"/>
              </a:ext>
            </a:extLst>
          </p:cNvPr>
          <p:cNvSpPr>
            <a:spLocks noChangeArrowheads="1"/>
          </p:cNvSpPr>
          <p:nvPr/>
        </p:nvSpPr>
        <p:spPr bwMode="auto">
          <a:xfrm>
            <a:off x="6293796" y="194374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1100" b="0" i="0" u="none" strike="noStrike" cap="none" normalizeH="0" baseline="0">
                <a:ln>
                  <a:noFill/>
                </a:ln>
                <a:solidFill>
                  <a:schemeClr val="tx1"/>
                </a:solidFill>
                <a:effectLst/>
                <a:latin typeface="Cambria" panose="02040503050406030204" pitchFamily="18" charset="0"/>
                <a:ea typeface="Aptos" panose="020B0004020202020204" pitchFamily="34" charset="0"/>
                <a:cs typeface="Times New Roman" panose="02020603050405020304" pitchFamily="18" charset="0"/>
              </a:rPr>
              <a:t>Dernæst kan følgende afstemning foretages jf. nedenstående eksempel:</a:t>
            </a:r>
            <a:endParaRPr kumimoji="0" lang="da-DK" altLang="da-DK" sz="1800" b="0" i="0" u="none" strike="noStrike" cap="none" normalizeH="0" baseline="0">
              <a:ln>
                <a:noFill/>
              </a:ln>
              <a:solidFill>
                <a:schemeClr val="tx1"/>
              </a:solidFill>
              <a:effectLst/>
              <a:latin typeface="Arial" panose="020B0604020202020204" pitchFamily="34" charset="0"/>
            </a:endParaRPr>
          </a:p>
        </p:txBody>
      </p:sp>
      <p:pic>
        <p:nvPicPr>
          <p:cNvPr id="1025" name="Billede 7">
            <a:extLst>
              <a:ext uri="{FF2B5EF4-FFF2-40B4-BE49-F238E27FC236}">
                <a16:creationId xmlns:a16="http://schemas.microsoft.com/office/drawing/2014/main" id="{6D715555-CF01-5E17-624E-98659D57A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3796" y="2400941"/>
            <a:ext cx="4212076" cy="4222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20908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DAC290-EA9E-F69F-2416-47FB69CFD5B3}"/>
            </a:ext>
          </a:extLst>
        </p:cNvPr>
        <p:cNvGrpSpPr/>
        <p:nvPr/>
      </p:nvGrpSpPr>
      <p:grpSpPr>
        <a:xfrm>
          <a:off x="0" y="0"/>
          <a:ext cx="0" cy="0"/>
          <a:chOff x="0" y="0"/>
          <a:chExt cx="0" cy="0"/>
        </a:xfrm>
      </p:grpSpPr>
      <p:pic>
        <p:nvPicPr>
          <p:cNvPr id="4" name="Billede 3" descr="Et billede, der indeholder tekst, Font/skrifttype, logo, symbol&#10;&#10;AI-genereret indhold kan være ukorrekt.">
            <a:extLst>
              <a:ext uri="{FF2B5EF4-FFF2-40B4-BE49-F238E27FC236}">
                <a16:creationId xmlns:a16="http://schemas.microsoft.com/office/drawing/2014/main" id="{FD46BAA0-2962-1702-1DA7-83AD9119B1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553" y="119364"/>
            <a:ext cx="3232014" cy="845296"/>
          </a:xfrm>
          <a:prstGeom prst="rect">
            <a:avLst/>
          </a:prstGeom>
        </p:spPr>
      </p:pic>
      <p:sp>
        <p:nvSpPr>
          <p:cNvPr id="2" name="Tekstfelt 1">
            <a:extLst>
              <a:ext uri="{FF2B5EF4-FFF2-40B4-BE49-F238E27FC236}">
                <a16:creationId xmlns:a16="http://schemas.microsoft.com/office/drawing/2014/main" id="{9BFDC10F-DF1F-83D5-8447-12F290504313}"/>
              </a:ext>
            </a:extLst>
          </p:cNvPr>
          <p:cNvSpPr txBox="1"/>
          <p:nvPr/>
        </p:nvSpPr>
        <p:spPr>
          <a:xfrm>
            <a:off x="4754880" y="437322"/>
            <a:ext cx="2210463" cy="369332"/>
          </a:xfrm>
          <a:prstGeom prst="rect">
            <a:avLst/>
          </a:prstGeom>
          <a:noFill/>
        </p:spPr>
        <p:txBody>
          <a:bodyPr wrap="square" rtlCol="0">
            <a:spAutoFit/>
          </a:bodyPr>
          <a:lstStyle/>
          <a:p>
            <a:r>
              <a:rPr lang="da-DK" b="1" dirty="0"/>
              <a:t>ÅRSAFSLUTNING</a:t>
            </a:r>
          </a:p>
        </p:txBody>
      </p:sp>
      <p:sp>
        <p:nvSpPr>
          <p:cNvPr id="5" name="Tekstfelt 4">
            <a:extLst>
              <a:ext uri="{FF2B5EF4-FFF2-40B4-BE49-F238E27FC236}">
                <a16:creationId xmlns:a16="http://schemas.microsoft.com/office/drawing/2014/main" id="{36924902-59A7-9ED4-CFB4-6BF9B005E0E6}"/>
              </a:ext>
            </a:extLst>
          </p:cNvPr>
          <p:cNvSpPr txBox="1"/>
          <p:nvPr/>
        </p:nvSpPr>
        <p:spPr>
          <a:xfrm>
            <a:off x="1391478" y="1815535"/>
            <a:ext cx="7951303" cy="2506840"/>
          </a:xfrm>
          <a:prstGeom prst="rect">
            <a:avLst/>
          </a:prstGeom>
          <a:noFill/>
        </p:spPr>
        <p:txBody>
          <a:bodyPr wrap="square">
            <a:spAutoFit/>
          </a:bodyPr>
          <a:lstStyle/>
          <a:p>
            <a:pPr>
              <a:lnSpc>
                <a:spcPct val="115000"/>
              </a:lnSpc>
              <a:spcAft>
                <a:spcPts val="800"/>
              </a:spcAft>
              <a:buNone/>
            </a:pPr>
            <a:r>
              <a:rPr lang="da-DK" sz="1800" b="1" kern="100" dirty="0">
                <a:effectLst/>
                <a:latin typeface="Cambria" panose="02040503050406030204" pitchFamily="18" charset="0"/>
                <a:ea typeface="Calibri" panose="020F0502020204030204" pitchFamily="34" charset="0"/>
                <a:cs typeface="Arial" panose="020B0604020202020204" pitchFamily="34" charset="0"/>
              </a:rPr>
              <a:t>Provstiudvalgskassen og de samlede menighedsråd i provstiet skal have samme beløb under formål:</a:t>
            </a:r>
            <a:endParaRPr lang="da-DK" sz="2000" b="1"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800"/>
              </a:spcAft>
              <a:buNone/>
            </a:pPr>
            <a:r>
              <a:rPr lang="da-DK" sz="1800" b="1" kern="100" dirty="0">
                <a:effectLst/>
                <a:latin typeface="Cambria" panose="02040503050406030204" pitchFamily="18" charset="0"/>
                <a:ea typeface="Calibri" panose="020F0502020204030204" pitchFamily="34" charset="0"/>
                <a:cs typeface="Arial" panose="020B0604020202020204" pitchFamily="34" charset="0"/>
              </a:rPr>
              <a:t>1700 og 1900 men i henholdsvis debet og kredit.</a:t>
            </a:r>
            <a:endParaRPr lang="da-DK" sz="2000" b="1"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800"/>
              </a:spcAft>
              <a:buNone/>
            </a:pPr>
            <a:r>
              <a:rPr lang="da-DK" sz="1800" b="1" kern="100" dirty="0">
                <a:effectLst/>
                <a:latin typeface="Cambria" panose="02040503050406030204" pitchFamily="18" charset="0"/>
                <a:ea typeface="Calibri" panose="020F0502020204030204" pitchFamily="34" charset="0"/>
                <a:cs typeface="Arial" panose="020B0604020202020204" pitchFamily="34" charset="0"/>
              </a:rPr>
              <a:t>Ved udbetaling fra puljer skal provstiudvalgskassen afstemme udbetalinger med de respektive modtagere, så udbetalinger og indbetalinger ligger på samme formål i henholdsvis debet og kredit, og at konti 4320XX/3320XX er anvendt.</a:t>
            </a:r>
            <a:endParaRPr lang="da-DK" sz="2000" b="1"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016941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141D8B-CA3B-A677-13AE-713FC2AB121D}"/>
            </a:ext>
          </a:extLst>
        </p:cNvPr>
        <p:cNvGrpSpPr/>
        <p:nvPr/>
      </p:nvGrpSpPr>
      <p:grpSpPr>
        <a:xfrm>
          <a:off x="0" y="0"/>
          <a:ext cx="0" cy="0"/>
          <a:chOff x="0" y="0"/>
          <a:chExt cx="0" cy="0"/>
        </a:xfrm>
      </p:grpSpPr>
      <p:pic>
        <p:nvPicPr>
          <p:cNvPr id="4" name="Billede 3" descr="Et billede, der indeholder tekst, Font/skrifttype, logo, symbol&#10;&#10;AI-genereret indhold kan være ukorrekt.">
            <a:extLst>
              <a:ext uri="{FF2B5EF4-FFF2-40B4-BE49-F238E27FC236}">
                <a16:creationId xmlns:a16="http://schemas.microsoft.com/office/drawing/2014/main" id="{C010AB79-12BE-7BF1-C97A-7BC8D4164B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553" y="119364"/>
            <a:ext cx="3232014" cy="845296"/>
          </a:xfrm>
          <a:prstGeom prst="rect">
            <a:avLst/>
          </a:prstGeom>
        </p:spPr>
      </p:pic>
      <p:sp>
        <p:nvSpPr>
          <p:cNvPr id="3" name="Tekstfelt 2">
            <a:extLst>
              <a:ext uri="{FF2B5EF4-FFF2-40B4-BE49-F238E27FC236}">
                <a16:creationId xmlns:a16="http://schemas.microsoft.com/office/drawing/2014/main" id="{1AFB9AB2-27F5-C8A6-B572-FD9A9B6C9E8B}"/>
              </a:ext>
            </a:extLst>
          </p:cNvPr>
          <p:cNvSpPr txBox="1"/>
          <p:nvPr/>
        </p:nvSpPr>
        <p:spPr>
          <a:xfrm>
            <a:off x="972046" y="1406897"/>
            <a:ext cx="9380551" cy="811504"/>
          </a:xfrm>
          <a:prstGeom prst="rect">
            <a:avLst/>
          </a:prstGeom>
          <a:noFill/>
        </p:spPr>
        <p:txBody>
          <a:bodyPr wrap="square">
            <a:spAutoFit/>
          </a:bodyPr>
          <a:lstStyle/>
          <a:p>
            <a:pPr>
              <a:lnSpc>
                <a:spcPct val="115000"/>
              </a:lnSpc>
              <a:spcAft>
                <a:spcPts val="800"/>
              </a:spcAft>
              <a:buNone/>
            </a:pPr>
            <a:r>
              <a:rPr lang="da-DK" sz="1800" b="1" kern="100" dirty="0">
                <a:effectLst/>
                <a:latin typeface="Cambria" panose="02040503050406030204" pitchFamily="18" charset="0"/>
                <a:ea typeface="Calibri" panose="020F0502020204030204" pitchFamily="34" charset="0"/>
                <a:cs typeface="Arial" panose="020B0604020202020204" pitchFamily="34" charset="0"/>
              </a:rPr>
              <a:t>Menighedsråd og selvstændige juridiske enheder skal have samme beløb under formål</a:t>
            </a:r>
            <a:endParaRPr lang="da-DK" sz="2000" b="1"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800"/>
              </a:spcAft>
              <a:buNone/>
            </a:pPr>
            <a:r>
              <a:rPr lang="da-DK" sz="1800" b="1" kern="100" dirty="0">
                <a:effectLst/>
                <a:latin typeface="Cambria" panose="02040503050406030204" pitchFamily="18" charset="0"/>
                <a:ea typeface="Calibri" panose="020F0502020204030204" pitchFamily="34" charset="0"/>
                <a:cs typeface="Arial" panose="020B0604020202020204" pitchFamily="34" charset="0"/>
              </a:rPr>
              <a:t>1300 men henholdsvis i debet og kredit.</a:t>
            </a:r>
            <a:endParaRPr lang="da-DK" sz="2000" b="1"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Tekstfelt 5">
            <a:extLst>
              <a:ext uri="{FF2B5EF4-FFF2-40B4-BE49-F238E27FC236}">
                <a16:creationId xmlns:a16="http://schemas.microsoft.com/office/drawing/2014/main" id="{63FDFFB9-F4B1-C4BB-FEEB-D474AE456AA0}"/>
              </a:ext>
            </a:extLst>
          </p:cNvPr>
          <p:cNvSpPr txBox="1"/>
          <p:nvPr/>
        </p:nvSpPr>
        <p:spPr>
          <a:xfrm>
            <a:off x="972046" y="2660638"/>
            <a:ext cx="9277185" cy="1027461"/>
          </a:xfrm>
          <a:prstGeom prst="rect">
            <a:avLst/>
          </a:prstGeom>
          <a:noFill/>
        </p:spPr>
        <p:txBody>
          <a:bodyPr wrap="square">
            <a:spAutoFit/>
          </a:bodyPr>
          <a:lstStyle/>
          <a:p>
            <a:pPr>
              <a:lnSpc>
                <a:spcPct val="115000"/>
              </a:lnSpc>
              <a:spcAft>
                <a:spcPts val="800"/>
              </a:spcAft>
              <a:buNone/>
            </a:pPr>
            <a:r>
              <a:rPr lang="da-DK" sz="1800" b="1" kern="100" dirty="0">
                <a:effectLst/>
                <a:latin typeface="Cambria" panose="02040503050406030204" pitchFamily="18" charset="0"/>
                <a:ea typeface="Calibri" panose="020F0502020204030204" pitchFamily="34" charset="0"/>
                <a:cs typeface="Arial" panose="020B0604020202020204" pitchFamily="34" charset="0"/>
              </a:rPr>
              <a:t>Provstiudvalgskassen og de menighedsråd, der deltager i fælles aktiviteter i provstiet, skal have samme saldo i 224010-224019 på specifikke formål men henholdsvis i debet og kredit.</a:t>
            </a:r>
            <a:endParaRPr lang="da-DK" sz="2000" b="1"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90144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E6AF54-88FD-80D8-75AC-56B3B85D8162}"/>
            </a:ext>
          </a:extLst>
        </p:cNvPr>
        <p:cNvGrpSpPr/>
        <p:nvPr/>
      </p:nvGrpSpPr>
      <p:grpSpPr>
        <a:xfrm>
          <a:off x="0" y="0"/>
          <a:ext cx="0" cy="0"/>
          <a:chOff x="0" y="0"/>
          <a:chExt cx="0" cy="0"/>
        </a:xfrm>
      </p:grpSpPr>
      <p:pic>
        <p:nvPicPr>
          <p:cNvPr id="4" name="Billede 3" descr="Et billede, der indeholder tekst, Font/skrifttype, logo, symbol&#10;&#10;AI-genereret indhold kan være ukorrekt.">
            <a:extLst>
              <a:ext uri="{FF2B5EF4-FFF2-40B4-BE49-F238E27FC236}">
                <a16:creationId xmlns:a16="http://schemas.microsoft.com/office/drawing/2014/main" id="{2BD43735-59EC-CA83-469F-F07A82A7D5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553" y="119364"/>
            <a:ext cx="3232014" cy="845296"/>
          </a:xfrm>
          <a:prstGeom prst="rect">
            <a:avLst/>
          </a:prstGeom>
        </p:spPr>
      </p:pic>
      <p:pic>
        <p:nvPicPr>
          <p:cNvPr id="2" name="Billede 1" descr="Et billede, der indeholder tekst, skærmbillede, nummer/tal, linje/række&#10;&#10;AI-genereret indhold kan være ukorrekt.">
            <a:extLst>
              <a:ext uri="{FF2B5EF4-FFF2-40B4-BE49-F238E27FC236}">
                <a16:creationId xmlns:a16="http://schemas.microsoft.com/office/drawing/2014/main" id="{85FB2A8A-C9E7-BF24-1F90-45A9875B1C03}"/>
              </a:ext>
            </a:extLst>
          </p:cNvPr>
          <p:cNvPicPr>
            <a:picLocks noChangeAspect="1"/>
          </p:cNvPicPr>
          <p:nvPr/>
        </p:nvPicPr>
        <p:blipFill>
          <a:blip r:embed="rId3"/>
          <a:stretch>
            <a:fillRect/>
          </a:stretch>
        </p:blipFill>
        <p:spPr>
          <a:xfrm>
            <a:off x="121262" y="1429967"/>
            <a:ext cx="11949476" cy="3531140"/>
          </a:xfrm>
          <a:prstGeom prst="rect">
            <a:avLst/>
          </a:prstGeom>
        </p:spPr>
      </p:pic>
    </p:spTree>
    <p:extLst>
      <p:ext uri="{BB962C8B-B14F-4D97-AF65-F5344CB8AC3E}">
        <p14:creationId xmlns:p14="http://schemas.microsoft.com/office/powerpoint/2010/main" val="37480416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E32064-6D6D-EBBF-21AA-ECC9812247A9}"/>
            </a:ext>
          </a:extLst>
        </p:cNvPr>
        <p:cNvGrpSpPr/>
        <p:nvPr/>
      </p:nvGrpSpPr>
      <p:grpSpPr>
        <a:xfrm>
          <a:off x="0" y="0"/>
          <a:ext cx="0" cy="0"/>
          <a:chOff x="0" y="0"/>
          <a:chExt cx="0" cy="0"/>
        </a:xfrm>
      </p:grpSpPr>
      <p:pic>
        <p:nvPicPr>
          <p:cNvPr id="4" name="Billede 3" descr="Et billede, der indeholder tekst, Font/skrifttype, logo, symbol&#10;&#10;AI-genereret indhold kan være ukorrekt.">
            <a:extLst>
              <a:ext uri="{FF2B5EF4-FFF2-40B4-BE49-F238E27FC236}">
                <a16:creationId xmlns:a16="http://schemas.microsoft.com/office/drawing/2014/main" id="{0D5B408F-57CA-F5A7-9D71-87E66FDF4F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553" y="119364"/>
            <a:ext cx="3232014" cy="845296"/>
          </a:xfrm>
          <a:prstGeom prst="rect">
            <a:avLst/>
          </a:prstGeom>
        </p:spPr>
      </p:pic>
      <p:pic>
        <p:nvPicPr>
          <p:cNvPr id="3" name="Grafik 2" descr="Spørgsmålstegn med massiv udfyldning">
            <a:extLst>
              <a:ext uri="{FF2B5EF4-FFF2-40B4-BE49-F238E27FC236}">
                <a16:creationId xmlns:a16="http://schemas.microsoft.com/office/drawing/2014/main" id="{74952061-A47D-F4B5-596D-0D0CEA1A1F8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57471" y="1152726"/>
            <a:ext cx="2902085" cy="2902085"/>
          </a:xfrm>
          <a:prstGeom prst="rect">
            <a:avLst/>
          </a:prstGeom>
        </p:spPr>
      </p:pic>
    </p:spTree>
    <p:extLst>
      <p:ext uri="{BB962C8B-B14F-4D97-AF65-F5344CB8AC3E}">
        <p14:creationId xmlns:p14="http://schemas.microsoft.com/office/powerpoint/2010/main" val="1615580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BCB9A5-3914-3B0B-C45F-EF9E4FF16B96}"/>
            </a:ext>
          </a:extLst>
        </p:cNvPr>
        <p:cNvGrpSpPr/>
        <p:nvPr/>
      </p:nvGrpSpPr>
      <p:grpSpPr>
        <a:xfrm>
          <a:off x="0" y="0"/>
          <a:ext cx="0" cy="0"/>
          <a:chOff x="0" y="0"/>
          <a:chExt cx="0" cy="0"/>
        </a:xfrm>
      </p:grpSpPr>
      <p:pic>
        <p:nvPicPr>
          <p:cNvPr id="4" name="Billede 3" descr="Et billede, der indeholder tekst, Font/skrifttype, logo, symbol&#10;&#10;AI-genereret indhold kan være ukorrekt.">
            <a:extLst>
              <a:ext uri="{FF2B5EF4-FFF2-40B4-BE49-F238E27FC236}">
                <a16:creationId xmlns:a16="http://schemas.microsoft.com/office/drawing/2014/main" id="{D68F44D4-FCAE-67FA-EC0D-E8A60F2379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553" y="119364"/>
            <a:ext cx="3232014" cy="845296"/>
          </a:xfrm>
          <a:prstGeom prst="rect">
            <a:avLst/>
          </a:prstGeom>
        </p:spPr>
      </p:pic>
      <p:sp>
        <p:nvSpPr>
          <p:cNvPr id="5" name="Tekstfelt 4">
            <a:extLst>
              <a:ext uri="{FF2B5EF4-FFF2-40B4-BE49-F238E27FC236}">
                <a16:creationId xmlns:a16="http://schemas.microsoft.com/office/drawing/2014/main" id="{4EA7F253-E70B-C5B7-C424-481D81A73E7A}"/>
              </a:ext>
            </a:extLst>
          </p:cNvPr>
          <p:cNvSpPr txBox="1"/>
          <p:nvPr/>
        </p:nvSpPr>
        <p:spPr>
          <a:xfrm>
            <a:off x="6464843" y="321173"/>
            <a:ext cx="4601183" cy="369332"/>
          </a:xfrm>
          <a:prstGeom prst="rect">
            <a:avLst/>
          </a:prstGeom>
          <a:noFill/>
        </p:spPr>
        <p:txBody>
          <a:bodyPr wrap="square" rtlCol="0">
            <a:spAutoFit/>
          </a:bodyPr>
          <a:lstStyle/>
          <a:p>
            <a:r>
              <a:rPr lang="da-DK" b="1" dirty="0"/>
              <a:t>Formål 1100: artskonto 3320xx</a:t>
            </a:r>
          </a:p>
        </p:txBody>
      </p:sp>
      <p:sp>
        <p:nvSpPr>
          <p:cNvPr id="7" name="Tekstfelt 6">
            <a:extLst>
              <a:ext uri="{FF2B5EF4-FFF2-40B4-BE49-F238E27FC236}">
                <a16:creationId xmlns:a16="http://schemas.microsoft.com/office/drawing/2014/main" id="{B52A4DFA-A527-9802-2174-F353A457BA39}"/>
              </a:ext>
            </a:extLst>
          </p:cNvPr>
          <p:cNvSpPr txBox="1"/>
          <p:nvPr/>
        </p:nvSpPr>
        <p:spPr>
          <a:xfrm>
            <a:off x="1868557" y="1165174"/>
            <a:ext cx="7273010" cy="3638560"/>
          </a:xfrm>
          <a:prstGeom prst="rect">
            <a:avLst/>
          </a:prstGeom>
          <a:noFill/>
        </p:spPr>
        <p:txBody>
          <a:bodyPr wrap="square">
            <a:spAutoFit/>
          </a:bodyPr>
          <a:lstStyle/>
          <a:p>
            <a:pPr>
              <a:lnSpc>
                <a:spcPct val="107000"/>
              </a:lnSpc>
              <a:spcAft>
                <a:spcPts val="600"/>
              </a:spcAft>
              <a:buNone/>
            </a:pPr>
            <a:r>
              <a:rPr lang="nn-NO" sz="1800" kern="100" dirty="0">
                <a:effectLst/>
                <a:latin typeface="Cambria" panose="02040503050406030204" pitchFamily="18" charset="0"/>
                <a:ea typeface="Aptos" panose="020B0004020202020204" pitchFamily="34" charset="0"/>
                <a:cs typeface="Times New Roman" panose="02020603050405020304" pitchFamily="18" charset="0"/>
              </a:rPr>
              <a:t> </a:t>
            </a:r>
            <a:endParaRPr lang="da-DK" sz="1800" kern="100" dirty="0">
              <a:effectLst/>
              <a:latin typeface="Cambria" panose="02040503050406030204" pitchFamily="18" charset="0"/>
              <a:ea typeface="Aptos" panose="020B0004020202020204" pitchFamily="34" charset="0"/>
              <a:cs typeface="Times New Roman" panose="02020603050405020304" pitchFamily="18" charset="0"/>
            </a:endParaRPr>
          </a:p>
          <a:p>
            <a:pPr>
              <a:lnSpc>
                <a:spcPct val="107000"/>
              </a:lnSpc>
              <a:spcAft>
                <a:spcPts val="600"/>
              </a:spcAft>
              <a:buNone/>
            </a:pPr>
            <a:r>
              <a:rPr lang="da-DK" sz="1800" b="1" kern="100" dirty="0">
                <a:effectLst/>
                <a:latin typeface="Cambria" panose="02040503050406030204" pitchFamily="18" charset="0"/>
                <a:ea typeface="Aptos" panose="020B0004020202020204" pitchFamily="34" charset="0"/>
                <a:cs typeface="Times New Roman" panose="02020603050405020304" pitchFamily="18" charset="0"/>
              </a:rPr>
              <a:t>Formål 1100:</a:t>
            </a:r>
            <a:r>
              <a:rPr lang="da-DK" sz="1800" kern="100" dirty="0">
                <a:effectLst/>
                <a:latin typeface="Cambria" panose="02040503050406030204" pitchFamily="18" charset="0"/>
                <a:ea typeface="Aptos" panose="020B0004020202020204" pitchFamily="34" charset="0"/>
                <a:cs typeface="Times New Roman" panose="02020603050405020304" pitchFamily="18" charset="0"/>
              </a:rPr>
              <a:t> </a:t>
            </a:r>
            <a:r>
              <a:rPr lang="da-DK" sz="1800" b="1" kern="100" dirty="0">
                <a:effectLst/>
                <a:latin typeface="Cambria" panose="02040503050406030204" pitchFamily="18" charset="0"/>
                <a:ea typeface="Aptos" panose="020B0004020202020204" pitchFamily="34" charset="0"/>
                <a:cs typeface="Times New Roman" panose="02020603050405020304" pitchFamily="18" charset="0"/>
              </a:rPr>
              <a:t>Hvis </a:t>
            </a:r>
            <a:r>
              <a:rPr lang="da-DK" sz="1800" b="1" u="sng" kern="100" dirty="0">
                <a:effectLst/>
                <a:latin typeface="Cambria" panose="02040503050406030204" pitchFamily="18" charset="0"/>
                <a:ea typeface="Aptos" panose="020B0004020202020204" pitchFamily="34" charset="0"/>
                <a:cs typeface="Times New Roman" panose="02020603050405020304" pitchFamily="18" charset="0"/>
              </a:rPr>
              <a:t>provstiudvalgskassen</a:t>
            </a:r>
            <a:r>
              <a:rPr lang="da-DK" sz="1800" b="1" kern="100" dirty="0">
                <a:effectLst/>
                <a:latin typeface="Cambria" panose="02040503050406030204" pitchFamily="18" charset="0"/>
                <a:ea typeface="Aptos" panose="020B0004020202020204" pitchFamily="34" charset="0"/>
                <a:cs typeface="Times New Roman" panose="02020603050405020304" pitchFamily="18" charset="0"/>
              </a:rPr>
              <a:t> </a:t>
            </a:r>
            <a:r>
              <a:rPr lang="da-DK" sz="1800" b="1" i="1" kern="100" dirty="0">
                <a:effectLst/>
                <a:latin typeface="Cambria" panose="02040503050406030204" pitchFamily="18" charset="0"/>
                <a:ea typeface="Aptos" panose="020B0004020202020204" pitchFamily="34" charset="0"/>
                <a:cs typeface="Times New Roman" panose="02020603050405020304" pitchFamily="18" charset="0"/>
              </a:rPr>
              <a:t>modtager</a:t>
            </a:r>
            <a:r>
              <a:rPr lang="da-DK" sz="1800" b="1" kern="100" dirty="0">
                <a:effectLst/>
                <a:latin typeface="Cambria" panose="02040503050406030204" pitchFamily="18" charset="0"/>
                <a:ea typeface="Aptos" panose="020B0004020202020204" pitchFamily="34" charset="0"/>
                <a:cs typeface="Times New Roman" panose="02020603050405020304" pitchFamily="18" charset="0"/>
              </a:rPr>
              <a:t> midler fra reserven til ”eget brug”, efter høring af menighedsrådene, skal </a:t>
            </a:r>
            <a:r>
              <a:rPr lang="da-DK" sz="1800" b="1" u="sng" kern="100" dirty="0">
                <a:effectLst/>
                <a:latin typeface="Cambria" panose="02040503050406030204" pitchFamily="18" charset="0"/>
                <a:ea typeface="Aptos" panose="020B0004020202020204" pitchFamily="34" charset="0"/>
                <a:cs typeface="Times New Roman" panose="02020603050405020304" pitchFamily="18" charset="0"/>
              </a:rPr>
              <a:t>indtægten</a:t>
            </a:r>
            <a:r>
              <a:rPr lang="da-DK" sz="1800" b="1" kern="100" dirty="0">
                <a:effectLst/>
                <a:latin typeface="Cambria" panose="02040503050406030204" pitchFamily="18" charset="0"/>
                <a:ea typeface="Aptos" panose="020B0004020202020204" pitchFamily="34" charset="0"/>
                <a:cs typeface="Times New Roman" panose="02020603050405020304" pitchFamily="18" charset="0"/>
              </a:rPr>
              <a:t> konteres på formål 1100, og der anvendes artskonto 3320XX, bevillingstype drift, projekt eller anlæg afhængig af bevillingen.</a:t>
            </a:r>
          </a:p>
          <a:p>
            <a:pPr>
              <a:lnSpc>
                <a:spcPct val="107000"/>
              </a:lnSpc>
              <a:spcAft>
                <a:spcPts val="600"/>
              </a:spcAft>
              <a:buNone/>
            </a:pPr>
            <a:r>
              <a:rPr lang="da-DK" sz="1800" b="1" i="1" kern="100" dirty="0">
                <a:effectLst/>
                <a:latin typeface="Cambria" panose="02040503050406030204" pitchFamily="18" charset="0"/>
                <a:ea typeface="Aptos" panose="020B0004020202020204" pitchFamily="34" charset="0"/>
                <a:cs typeface="Times New Roman" panose="02020603050405020304" pitchFamily="18" charset="0"/>
              </a:rPr>
              <a:t>Udbetalingen</a:t>
            </a:r>
            <a:r>
              <a:rPr lang="da-DK" sz="1800" b="1" kern="100" dirty="0">
                <a:effectLst/>
                <a:latin typeface="Cambria" panose="02040503050406030204" pitchFamily="18" charset="0"/>
                <a:ea typeface="Aptos" panose="020B0004020202020204" pitchFamily="34" charset="0"/>
                <a:cs typeface="Times New Roman" panose="02020603050405020304" pitchFamily="18" charset="0"/>
              </a:rPr>
              <a:t> sker fra Reserven formål 1900 artskonto 4320XX bevillingstype reserve.</a:t>
            </a:r>
          </a:p>
          <a:p>
            <a:pPr>
              <a:lnSpc>
                <a:spcPct val="107000"/>
              </a:lnSpc>
              <a:spcAft>
                <a:spcPts val="600"/>
              </a:spcAft>
              <a:buNone/>
            </a:pPr>
            <a:r>
              <a:rPr lang="da-DK" sz="1800" b="1" kern="100" dirty="0">
                <a:effectLst/>
                <a:latin typeface="Cambria" panose="02040503050406030204" pitchFamily="18" charset="0"/>
                <a:ea typeface="Aptos" panose="020B0004020202020204" pitchFamily="34" charset="0"/>
                <a:cs typeface="Times New Roman" panose="02020603050405020304" pitchFamily="18" charset="0"/>
              </a:rPr>
              <a:t>Eksempel: Provstiet har istandsat provstikontoret, som er blevet malet både udvendigt og indvendigt, og der er lagt nyt gulv.</a:t>
            </a:r>
          </a:p>
          <a:p>
            <a:pPr>
              <a:lnSpc>
                <a:spcPct val="107000"/>
              </a:lnSpc>
              <a:spcAft>
                <a:spcPts val="600"/>
              </a:spcAft>
              <a:buNone/>
            </a:pPr>
            <a:r>
              <a:rPr lang="da-DK" sz="1800" b="1" kern="100" dirty="0">
                <a:effectLst/>
                <a:latin typeface="Cambria" panose="02040503050406030204" pitchFamily="18" charset="0"/>
                <a:ea typeface="Aptos" panose="020B0004020202020204" pitchFamily="34" charset="0"/>
                <a:cs typeface="Times New Roman" panose="02020603050405020304" pitchFamily="18" charset="0"/>
              </a:rPr>
              <a:t>Bruges formål 1100 vil der </a:t>
            </a:r>
            <a:r>
              <a:rPr lang="da-DK" sz="1800" b="1" u="sng" kern="100" dirty="0">
                <a:effectLst/>
                <a:latin typeface="Cambria" panose="02040503050406030204" pitchFamily="18" charset="0"/>
                <a:ea typeface="Aptos" panose="020B0004020202020204" pitchFamily="34" charset="0"/>
                <a:cs typeface="Times New Roman" panose="02020603050405020304" pitchFamily="18" charset="0"/>
              </a:rPr>
              <a:t>altid</a:t>
            </a:r>
            <a:r>
              <a:rPr lang="da-DK" sz="1800" b="1" kern="100" dirty="0">
                <a:effectLst/>
                <a:latin typeface="Cambria" panose="02040503050406030204" pitchFamily="18" charset="0"/>
                <a:ea typeface="Aptos" panose="020B0004020202020204" pitchFamily="34" charset="0"/>
                <a:cs typeface="Times New Roman" panose="02020603050405020304" pitchFamily="18" charset="0"/>
              </a:rPr>
              <a:t> skulle foretages 6 bogføringer. </a:t>
            </a:r>
          </a:p>
        </p:txBody>
      </p:sp>
    </p:spTree>
    <p:extLst>
      <p:ext uri="{BB962C8B-B14F-4D97-AF65-F5344CB8AC3E}">
        <p14:creationId xmlns:p14="http://schemas.microsoft.com/office/powerpoint/2010/main" val="1120295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ED18C5-4F07-AFE2-591F-7CC905C557EB}"/>
            </a:ext>
          </a:extLst>
        </p:cNvPr>
        <p:cNvGrpSpPr/>
        <p:nvPr/>
      </p:nvGrpSpPr>
      <p:grpSpPr>
        <a:xfrm>
          <a:off x="0" y="0"/>
          <a:ext cx="0" cy="0"/>
          <a:chOff x="0" y="0"/>
          <a:chExt cx="0" cy="0"/>
        </a:xfrm>
      </p:grpSpPr>
      <p:pic>
        <p:nvPicPr>
          <p:cNvPr id="4" name="Billede 3" descr="Et billede, der indeholder tekst, Font/skrifttype, logo, symbol&#10;&#10;AI-genereret indhold kan være ukorrekt.">
            <a:extLst>
              <a:ext uri="{FF2B5EF4-FFF2-40B4-BE49-F238E27FC236}">
                <a16:creationId xmlns:a16="http://schemas.microsoft.com/office/drawing/2014/main" id="{8C084D51-3E37-3288-4D25-8AAF1AB81D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553" y="119364"/>
            <a:ext cx="3232014" cy="845296"/>
          </a:xfrm>
          <a:prstGeom prst="rect">
            <a:avLst/>
          </a:prstGeom>
        </p:spPr>
      </p:pic>
      <p:sp>
        <p:nvSpPr>
          <p:cNvPr id="5" name="Tekstfelt 4">
            <a:extLst>
              <a:ext uri="{FF2B5EF4-FFF2-40B4-BE49-F238E27FC236}">
                <a16:creationId xmlns:a16="http://schemas.microsoft.com/office/drawing/2014/main" id="{58665595-38C3-F586-7FD1-B1AE87A12111}"/>
              </a:ext>
            </a:extLst>
          </p:cNvPr>
          <p:cNvSpPr txBox="1"/>
          <p:nvPr/>
        </p:nvSpPr>
        <p:spPr>
          <a:xfrm>
            <a:off x="6464843" y="321173"/>
            <a:ext cx="4601183" cy="369332"/>
          </a:xfrm>
          <a:prstGeom prst="rect">
            <a:avLst/>
          </a:prstGeom>
          <a:noFill/>
        </p:spPr>
        <p:txBody>
          <a:bodyPr wrap="square" rtlCol="0">
            <a:spAutoFit/>
          </a:bodyPr>
          <a:lstStyle/>
          <a:p>
            <a:r>
              <a:rPr lang="da-DK" b="1" dirty="0"/>
              <a:t>Formål 1100: artskonto 3320xx</a:t>
            </a:r>
          </a:p>
        </p:txBody>
      </p:sp>
      <p:pic>
        <p:nvPicPr>
          <p:cNvPr id="2" name="Billede 1">
            <a:extLst>
              <a:ext uri="{FF2B5EF4-FFF2-40B4-BE49-F238E27FC236}">
                <a16:creationId xmlns:a16="http://schemas.microsoft.com/office/drawing/2014/main" id="{79C5F2AA-0DB2-B4E0-9A7A-FE927ABD073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87928" y="1334093"/>
            <a:ext cx="9483314" cy="2379382"/>
          </a:xfrm>
          <a:prstGeom prst="rect">
            <a:avLst/>
          </a:prstGeom>
          <a:noFill/>
          <a:ln>
            <a:noFill/>
          </a:ln>
        </p:spPr>
      </p:pic>
      <p:pic>
        <p:nvPicPr>
          <p:cNvPr id="3" name="Billede 2">
            <a:extLst>
              <a:ext uri="{FF2B5EF4-FFF2-40B4-BE49-F238E27FC236}">
                <a16:creationId xmlns:a16="http://schemas.microsoft.com/office/drawing/2014/main" id="{315A758A-904C-7768-C2F3-085139DF448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1944" y="3870898"/>
            <a:ext cx="9996304" cy="2204114"/>
          </a:xfrm>
          <a:prstGeom prst="rect">
            <a:avLst/>
          </a:prstGeom>
          <a:noFill/>
          <a:ln>
            <a:noFill/>
          </a:ln>
        </p:spPr>
      </p:pic>
      <p:sp>
        <p:nvSpPr>
          <p:cNvPr id="7" name="Tekstfelt 6">
            <a:extLst>
              <a:ext uri="{FF2B5EF4-FFF2-40B4-BE49-F238E27FC236}">
                <a16:creationId xmlns:a16="http://schemas.microsoft.com/office/drawing/2014/main" id="{445B9F5F-304A-9CF1-53F3-6FC82264A7F6}"/>
              </a:ext>
            </a:extLst>
          </p:cNvPr>
          <p:cNvSpPr txBox="1"/>
          <p:nvPr/>
        </p:nvSpPr>
        <p:spPr>
          <a:xfrm>
            <a:off x="2732759" y="5656216"/>
            <a:ext cx="6094674" cy="646331"/>
          </a:xfrm>
          <a:prstGeom prst="rect">
            <a:avLst/>
          </a:prstGeom>
          <a:noFill/>
        </p:spPr>
        <p:txBody>
          <a:bodyPr wrap="square">
            <a:spAutoFit/>
          </a:bodyPr>
          <a:lstStyle/>
          <a:p>
            <a:r>
              <a:rPr lang="da-DK" sz="1800" kern="100" dirty="0">
                <a:effectLst/>
                <a:latin typeface="Cambria" panose="02040503050406030204" pitchFamily="18" charset="0"/>
                <a:ea typeface="Aptos" panose="020B0004020202020204" pitchFamily="34" charset="0"/>
                <a:cs typeface="Times New Roman" panose="02020603050405020304" pitchFamily="18" charset="0"/>
              </a:rPr>
              <a:t>Ved at kontere indtægten på formål 1100, bliver tilførslen af reservemidler til provstiudvalgskassen synlig. </a:t>
            </a:r>
            <a:endParaRPr lang="da-DK" dirty="0"/>
          </a:p>
        </p:txBody>
      </p:sp>
    </p:spTree>
    <p:extLst>
      <p:ext uri="{BB962C8B-B14F-4D97-AF65-F5344CB8AC3E}">
        <p14:creationId xmlns:p14="http://schemas.microsoft.com/office/powerpoint/2010/main" val="4232005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419723-8364-625B-0D09-14C1E101A68D}"/>
            </a:ext>
          </a:extLst>
        </p:cNvPr>
        <p:cNvGrpSpPr/>
        <p:nvPr/>
      </p:nvGrpSpPr>
      <p:grpSpPr>
        <a:xfrm>
          <a:off x="0" y="0"/>
          <a:ext cx="0" cy="0"/>
          <a:chOff x="0" y="0"/>
          <a:chExt cx="0" cy="0"/>
        </a:xfrm>
      </p:grpSpPr>
      <p:pic>
        <p:nvPicPr>
          <p:cNvPr id="4" name="Billede 3" descr="Et billede, der indeholder tekst, Font/skrifttype, logo, symbol&#10;&#10;AI-genereret indhold kan være ukorrekt.">
            <a:extLst>
              <a:ext uri="{FF2B5EF4-FFF2-40B4-BE49-F238E27FC236}">
                <a16:creationId xmlns:a16="http://schemas.microsoft.com/office/drawing/2014/main" id="{B6D6A3D9-51F1-CE26-E412-0F2642CD55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553" y="119364"/>
            <a:ext cx="3232014" cy="845296"/>
          </a:xfrm>
          <a:prstGeom prst="rect">
            <a:avLst/>
          </a:prstGeom>
        </p:spPr>
      </p:pic>
      <p:pic>
        <p:nvPicPr>
          <p:cNvPr id="6" name="Billede 5">
            <a:extLst>
              <a:ext uri="{FF2B5EF4-FFF2-40B4-BE49-F238E27FC236}">
                <a16:creationId xmlns:a16="http://schemas.microsoft.com/office/drawing/2014/main" id="{A0E69FAE-4411-A868-4F2B-66CD4CB68A8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8612" y="1297217"/>
            <a:ext cx="9913262" cy="2486843"/>
          </a:xfrm>
          <a:prstGeom prst="rect">
            <a:avLst/>
          </a:prstGeom>
          <a:noFill/>
          <a:ln>
            <a:noFill/>
          </a:ln>
        </p:spPr>
      </p:pic>
      <p:sp>
        <p:nvSpPr>
          <p:cNvPr id="8" name="Tekstfelt 7">
            <a:extLst>
              <a:ext uri="{FF2B5EF4-FFF2-40B4-BE49-F238E27FC236}">
                <a16:creationId xmlns:a16="http://schemas.microsoft.com/office/drawing/2014/main" id="{678A8355-81A2-FB69-0F61-393C44A91605}"/>
              </a:ext>
            </a:extLst>
          </p:cNvPr>
          <p:cNvSpPr txBox="1"/>
          <p:nvPr/>
        </p:nvSpPr>
        <p:spPr>
          <a:xfrm>
            <a:off x="808611" y="4304542"/>
            <a:ext cx="8112751" cy="663515"/>
          </a:xfrm>
          <a:prstGeom prst="rect">
            <a:avLst/>
          </a:prstGeom>
          <a:noFill/>
        </p:spPr>
        <p:txBody>
          <a:bodyPr wrap="square">
            <a:spAutoFit/>
          </a:bodyPr>
          <a:lstStyle/>
          <a:p>
            <a:pPr>
              <a:lnSpc>
                <a:spcPct val="107000"/>
              </a:lnSpc>
              <a:spcAft>
                <a:spcPts val="600"/>
              </a:spcAft>
              <a:buNone/>
            </a:pPr>
            <a:r>
              <a:rPr lang="da-DK" sz="1800" kern="100" dirty="0">
                <a:effectLst/>
                <a:latin typeface="Cambria" panose="02040503050406030204" pitchFamily="18" charset="0"/>
                <a:ea typeface="Aptos" panose="020B0004020202020204" pitchFamily="34" charset="0"/>
                <a:cs typeface="Times New Roman" panose="02020603050405020304" pitchFamily="18" charset="0"/>
              </a:rPr>
              <a:t>Konteringen af udgiften, der har ført til bevilling fra reserven, bogføres på relevant formål og artskonto.</a:t>
            </a:r>
          </a:p>
        </p:txBody>
      </p:sp>
    </p:spTree>
    <p:extLst>
      <p:ext uri="{BB962C8B-B14F-4D97-AF65-F5344CB8AC3E}">
        <p14:creationId xmlns:p14="http://schemas.microsoft.com/office/powerpoint/2010/main" val="1060401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832324-AEE8-A1DB-8449-B40FF608642C}"/>
            </a:ext>
          </a:extLst>
        </p:cNvPr>
        <p:cNvGrpSpPr/>
        <p:nvPr/>
      </p:nvGrpSpPr>
      <p:grpSpPr>
        <a:xfrm>
          <a:off x="0" y="0"/>
          <a:ext cx="0" cy="0"/>
          <a:chOff x="0" y="0"/>
          <a:chExt cx="0" cy="0"/>
        </a:xfrm>
      </p:grpSpPr>
      <p:pic>
        <p:nvPicPr>
          <p:cNvPr id="4" name="Billede 3" descr="Et billede, der indeholder tekst, Font/skrifttype, logo, symbol&#10;&#10;AI-genereret indhold kan være ukorrekt.">
            <a:extLst>
              <a:ext uri="{FF2B5EF4-FFF2-40B4-BE49-F238E27FC236}">
                <a16:creationId xmlns:a16="http://schemas.microsoft.com/office/drawing/2014/main" id="{FF8E3E6C-BBF0-8FCF-09D4-FF99540BC7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553" y="119364"/>
            <a:ext cx="3232014" cy="845296"/>
          </a:xfrm>
          <a:prstGeom prst="rect">
            <a:avLst/>
          </a:prstGeom>
        </p:spPr>
      </p:pic>
      <p:sp>
        <p:nvSpPr>
          <p:cNvPr id="8" name="Tekstfelt 7">
            <a:extLst>
              <a:ext uri="{FF2B5EF4-FFF2-40B4-BE49-F238E27FC236}">
                <a16:creationId xmlns:a16="http://schemas.microsoft.com/office/drawing/2014/main" id="{D268F44B-0D97-47DB-ADD2-15A0CD45C52B}"/>
              </a:ext>
            </a:extLst>
          </p:cNvPr>
          <p:cNvSpPr txBox="1"/>
          <p:nvPr/>
        </p:nvSpPr>
        <p:spPr>
          <a:xfrm>
            <a:off x="5821865" y="441128"/>
            <a:ext cx="4147631" cy="646331"/>
          </a:xfrm>
          <a:prstGeom prst="rect">
            <a:avLst/>
          </a:prstGeom>
          <a:noFill/>
        </p:spPr>
        <p:txBody>
          <a:bodyPr wrap="square" rtlCol="0">
            <a:spAutoFit/>
          </a:bodyPr>
          <a:lstStyle/>
          <a:p>
            <a:r>
              <a:rPr lang="da-DK" b="1" dirty="0"/>
              <a:t>Selvstændige juridiske enheder, ligning </a:t>
            </a:r>
            <a:r>
              <a:rPr lang="da-DK" b="1" dirty="0">
                <a:solidFill>
                  <a:srgbClr val="FF0000"/>
                </a:solidFill>
              </a:rPr>
              <a:t>direkte</a:t>
            </a:r>
            <a:r>
              <a:rPr lang="da-DK" b="1" dirty="0"/>
              <a:t> fra kommunen</a:t>
            </a:r>
          </a:p>
        </p:txBody>
      </p:sp>
      <p:sp>
        <p:nvSpPr>
          <p:cNvPr id="12" name="Tekstfelt 11">
            <a:extLst>
              <a:ext uri="{FF2B5EF4-FFF2-40B4-BE49-F238E27FC236}">
                <a16:creationId xmlns:a16="http://schemas.microsoft.com/office/drawing/2014/main" id="{C24D50F6-95E8-306C-8C9A-3EC4FC2F7FD9}"/>
              </a:ext>
            </a:extLst>
          </p:cNvPr>
          <p:cNvSpPr txBox="1"/>
          <p:nvPr/>
        </p:nvSpPr>
        <p:spPr>
          <a:xfrm>
            <a:off x="1325217" y="2608028"/>
            <a:ext cx="9541565" cy="1039002"/>
          </a:xfrm>
          <a:prstGeom prst="rect">
            <a:avLst/>
          </a:prstGeom>
          <a:noFill/>
        </p:spPr>
        <p:txBody>
          <a:bodyPr wrap="square">
            <a:spAutoFit/>
          </a:bodyPr>
          <a:lstStyle/>
          <a:p>
            <a:pPr>
              <a:lnSpc>
                <a:spcPct val="107000"/>
              </a:lnSpc>
              <a:spcAft>
                <a:spcPts val="600"/>
              </a:spcAft>
              <a:buNone/>
            </a:pPr>
            <a:r>
              <a:rPr lang="da-DK" sz="1800" b="1" kern="100" dirty="0">
                <a:effectLst/>
                <a:latin typeface="Cambria" panose="02040503050406030204" pitchFamily="18" charset="0"/>
                <a:ea typeface="Aptos" panose="020B0004020202020204" pitchFamily="34" charset="0"/>
                <a:cs typeface="Times New Roman" panose="02020603050405020304" pitchFamily="18" charset="0"/>
              </a:rPr>
              <a:t>Formål 1200</a:t>
            </a:r>
            <a:r>
              <a:rPr lang="da-DK" sz="1800" kern="100" dirty="0">
                <a:effectLst/>
                <a:latin typeface="Cambria" panose="02040503050406030204" pitchFamily="18" charset="0"/>
                <a:ea typeface="Aptos" panose="020B0004020202020204" pitchFamily="34" charset="0"/>
                <a:cs typeface="Times New Roman" panose="02020603050405020304" pitchFamily="18" charset="0"/>
              </a:rPr>
              <a:t>: Formålet bruges af selvstændige juridiske enheder, der modtager ligning </a:t>
            </a:r>
            <a:r>
              <a:rPr lang="da-DK" sz="1800" i="1" u="sng" kern="100" dirty="0">
                <a:effectLst/>
                <a:latin typeface="Cambria" panose="02040503050406030204" pitchFamily="18" charset="0"/>
                <a:ea typeface="Aptos" panose="020B0004020202020204" pitchFamily="34" charset="0"/>
                <a:cs typeface="Times New Roman" panose="02020603050405020304" pitchFamily="18" charset="0"/>
              </a:rPr>
              <a:t>direkte</a:t>
            </a:r>
            <a:r>
              <a:rPr lang="da-DK" sz="1800" b="1" kern="100" dirty="0">
                <a:effectLst/>
                <a:latin typeface="Cambria" panose="02040503050406030204" pitchFamily="18" charset="0"/>
                <a:ea typeface="Aptos" panose="020B0004020202020204" pitchFamily="34" charset="0"/>
                <a:cs typeface="Times New Roman" panose="02020603050405020304" pitchFamily="18" charset="0"/>
              </a:rPr>
              <a:t> </a:t>
            </a:r>
            <a:r>
              <a:rPr lang="da-DK" sz="1800" kern="100" dirty="0">
                <a:effectLst/>
                <a:latin typeface="Cambria" panose="02040503050406030204" pitchFamily="18" charset="0"/>
                <a:ea typeface="Aptos" panose="020B0004020202020204" pitchFamily="34" charset="0"/>
                <a:cs typeface="Times New Roman" panose="02020603050405020304" pitchFamily="18" charset="0"/>
              </a:rPr>
              <a:t>fra kommunen. Der skal anvendes artskonto 101820-101823.</a:t>
            </a:r>
          </a:p>
          <a:p>
            <a:pPr>
              <a:buNone/>
            </a:pPr>
            <a:r>
              <a:rPr lang="da-DK" sz="1800" i="1" dirty="0">
                <a:effectLst/>
                <a:latin typeface="Cambria" panose="02040503050406030204" pitchFamily="18" charset="0"/>
                <a:ea typeface="Aptos" panose="020B0004020202020204" pitchFamily="34" charset="0"/>
                <a:cs typeface="Times New Roman" panose="02020603050405020304" pitchFamily="18" charset="0"/>
              </a:rPr>
              <a:t>Ligningen skal fordeles på relevante bevillingstyper</a:t>
            </a:r>
            <a:r>
              <a:rPr lang="da-DK" i="1" dirty="0">
                <a:latin typeface="Cambria" panose="02040503050406030204" pitchFamily="18" charset="0"/>
                <a:ea typeface="Aptos" panose="020B0004020202020204" pitchFamily="34" charset="0"/>
                <a:cs typeface="Times New Roman" panose="02020603050405020304" pitchFamily="18" charset="0"/>
              </a:rPr>
              <a:t>.</a:t>
            </a:r>
            <a:endParaRPr lang="da-DK" dirty="0"/>
          </a:p>
        </p:txBody>
      </p:sp>
    </p:spTree>
    <p:extLst>
      <p:ext uri="{BB962C8B-B14F-4D97-AF65-F5344CB8AC3E}">
        <p14:creationId xmlns:p14="http://schemas.microsoft.com/office/powerpoint/2010/main" val="783188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3DA042-B6F7-A32B-7AA8-AB8359F8332A}"/>
            </a:ext>
          </a:extLst>
        </p:cNvPr>
        <p:cNvGrpSpPr/>
        <p:nvPr/>
      </p:nvGrpSpPr>
      <p:grpSpPr>
        <a:xfrm>
          <a:off x="0" y="0"/>
          <a:ext cx="0" cy="0"/>
          <a:chOff x="0" y="0"/>
          <a:chExt cx="0" cy="0"/>
        </a:xfrm>
      </p:grpSpPr>
      <p:pic>
        <p:nvPicPr>
          <p:cNvPr id="4" name="Billede 3" descr="Et billede, der indeholder tekst, Font/skrifttype, logo, symbol&#10;&#10;AI-genereret indhold kan være ukorrekt.">
            <a:extLst>
              <a:ext uri="{FF2B5EF4-FFF2-40B4-BE49-F238E27FC236}">
                <a16:creationId xmlns:a16="http://schemas.microsoft.com/office/drawing/2014/main" id="{475ED388-763E-3A67-4038-520B656938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553" y="119364"/>
            <a:ext cx="3232014" cy="845296"/>
          </a:xfrm>
          <a:prstGeom prst="rect">
            <a:avLst/>
          </a:prstGeom>
        </p:spPr>
      </p:pic>
      <p:sp>
        <p:nvSpPr>
          <p:cNvPr id="8" name="Tekstfelt 7">
            <a:extLst>
              <a:ext uri="{FF2B5EF4-FFF2-40B4-BE49-F238E27FC236}">
                <a16:creationId xmlns:a16="http://schemas.microsoft.com/office/drawing/2014/main" id="{51B8DBEB-9141-A6AC-8BA0-335BF6A0E5CA}"/>
              </a:ext>
            </a:extLst>
          </p:cNvPr>
          <p:cNvSpPr txBox="1"/>
          <p:nvPr/>
        </p:nvSpPr>
        <p:spPr>
          <a:xfrm>
            <a:off x="5821865" y="441128"/>
            <a:ext cx="4147631" cy="646331"/>
          </a:xfrm>
          <a:prstGeom prst="rect">
            <a:avLst/>
          </a:prstGeom>
          <a:noFill/>
        </p:spPr>
        <p:txBody>
          <a:bodyPr wrap="square" rtlCol="0">
            <a:spAutoFit/>
          </a:bodyPr>
          <a:lstStyle/>
          <a:p>
            <a:r>
              <a:rPr lang="da-DK" b="1" dirty="0"/>
              <a:t>Selvstændige juridiske enheder, ligning fra anden kirkekasse</a:t>
            </a:r>
          </a:p>
        </p:txBody>
      </p:sp>
      <p:sp>
        <p:nvSpPr>
          <p:cNvPr id="12" name="Tekstfelt 11">
            <a:extLst>
              <a:ext uri="{FF2B5EF4-FFF2-40B4-BE49-F238E27FC236}">
                <a16:creationId xmlns:a16="http://schemas.microsoft.com/office/drawing/2014/main" id="{747C7CC5-0AD9-B2C1-52D5-702945635C3E}"/>
              </a:ext>
            </a:extLst>
          </p:cNvPr>
          <p:cNvSpPr txBox="1"/>
          <p:nvPr/>
        </p:nvSpPr>
        <p:spPr>
          <a:xfrm>
            <a:off x="1325217" y="2608028"/>
            <a:ext cx="9541565" cy="1039002"/>
          </a:xfrm>
          <a:prstGeom prst="rect">
            <a:avLst/>
          </a:prstGeom>
          <a:noFill/>
        </p:spPr>
        <p:txBody>
          <a:bodyPr wrap="square">
            <a:spAutoFit/>
          </a:bodyPr>
          <a:lstStyle/>
          <a:p>
            <a:pPr>
              <a:lnSpc>
                <a:spcPct val="107000"/>
              </a:lnSpc>
              <a:spcAft>
                <a:spcPts val="600"/>
              </a:spcAft>
              <a:buNone/>
            </a:pPr>
            <a:r>
              <a:rPr lang="da-DK" sz="1800" b="1" kern="100" dirty="0">
                <a:effectLst/>
                <a:latin typeface="Cambria" panose="02040503050406030204" pitchFamily="18" charset="0"/>
                <a:ea typeface="Aptos" panose="020B0004020202020204" pitchFamily="34" charset="0"/>
                <a:cs typeface="Times New Roman" panose="02020603050405020304" pitchFamily="18" charset="0"/>
              </a:rPr>
              <a:t>Formål 1300</a:t>
            </a:r>
            <a:r>
              <a:rPr lang="da-DK" sz="1800" kern="100" dirty="0">
                <a:effectLst/>
                <a:latin typeface="Cambria" panose="02040503050406030204" pitchFamily="18" charset="0"/>
                <a:ea typeface="Aptos" panose="020B0004020202020204" pitchFamily="34" charset="0"/>
                <a:cs typeface="Times New Roman" panose="02020603050405020304" pitchFamily="18" charset="0"/>
              </a:rPr>
              <a:t>: Formålet bruges af selvstændige juridiske enheder, der modtager ligning fra andre kirkekasser. Der skal anvendes artskonto 3320XX.</a:t>
            </a:r>
          </a:p>
          <a:p>
            <a:pPr>
              <a:buNone/>
            </a:pPr>
            <a:r>
              <a:rPr lang="da-DK" sz="1800" i="1" dirty="0">
                <a:effectLst/>
                <a:latin typeface="Cambria" panose="02040503050406030204" pitchFamily="18" charset="0"/>
                <a:ea typeface="Aptos" panose="020B0004020202020204" pitchFamily="34" charset="0"/>
                <a:cs typeface="Times New Roman" panose="02020603050405020304" pitchFamily="18" charset="0"/>
              </a:rPr>
              <a:t>Ligningen skal fordeles på relevante bevillingstyper</a:t>
            </a:r>
            <a:r>
              <a:rPr lang="da-DK" i="1" dirty="0">
                <a:latin typeface="Cambria" panose="02040503050406030204" pitchFamily="18" charset="0"/>
                <a:ea typeface="Aptos" panose="020B0004020202020204" pitchFamily="34" charset="0"/>
                <a:cs typeface="Times New Roman" panose="02020603050405020304" pitchFamily="18" charset="0"/>
              </a:rPr>
              <a:t>.</a:t>
            </a:r>
            <a:endParaRPr lang="da-DK" dirty="0"/>
          </a:p>
        </p:txBody>
      </p:sp>
    </p:spTree>
    <p:extLst>
      <p:ext uri="{BB962C8B-B14F-4D97-AF65-F5344CB8AC3E}">
        <p14:creationId xmlns:p14="http://schemas.microsoft.com/office/powerpoint/2010/main" val="3597001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629BE-D32D-E9F2-835C-A361B3FF725C}"/>
            </a:ext>
          </a:extLst>
        </p:cNvPr>
        <p:cNvGrpSpPr/>
        <p:nvPr/>
      </p:nvGrpSpPr>
      <p:grpSpPr>
        <a:xfrm>
          <a:off x="0" y="0"/>
          <a:ext cx="0" cy="0"/>
          <a:chOff x="0" y="0"/>
          <a:chExt cx="0" cy="0"/>
        </a:xfrm>
      </p:grpSpPr>
      <p:pic>
        <p:nvPicPr>
          <p:cNvPr id="4" name="Billede 3" descr="Et billede, der indeholder tekst, Font/skrifttype, logo, symbol&#10;&#10;AI-genereret indhold kan være ukorrekt.">
            <a:extLst>
              <a:ext uri="{FF2B5EF4-FFF2-40B4-BE49-F238E27FC236}">
                <a16:creationId xmlns:a16="http://schemas.microsoft.com/office/drawing/2014/main" id="{0B6710CB-4951-3293-51DF-AB14DFA1F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553" y="119364"/>
            <a:ext cx="3232014" cy="845296"/>
          </a:xfrm>
          <a:prstGeom prst="rect">
            <a:avLst/>
          </a:prstGeom>
        </p:spPr>
      </p:pic>
      <p:sp>
        <p:nvSpPr>
          <p:cNvPr id="2" name="Tekstfelt 1">
            <a:extLst>
              <a:ext uri="{FF2B5EF4-FFF2-40B4-BE49-F238E27FC236}">
                <a16:creationId xmlns:a16="http://schemas.microsoft.com/office/drawing/2014/main" id="{94474BEB-1F26-0F42-ECE7-745577E1DF1E}"/>
              </a:ext>
            </a:extLst>
          </p:cNvPr>
          <p:cNvSpPr txBox="1"/>
          <p:nvPr/>
        </p:nvSpPr>
        <p:spPr>
          <a:xfrm>
            <a:off x="6464843" y="321173"/>
            <a:ext cx="4601183" cy="369332"/>
          </a:xfrm>
          <a:prstGeom prst="rect">
            <a:avLst/>
          </a:prstGeom>
          <a:noFill/>
        </p:spPr>
        <p:txBody>
          <a:bodyPr wrap="square" rtlCol="0">
            <a:spAutoFit/>
          </a:bodyPr>
          <a:lstStyle/>
          <a:p>
            <a:r>
              <a:rPr lang="da-DK" b="1" dirty="0"/>
              <a:t>Formål 1300: artskonto 3320XX</a:t>
            </a:r>
          </a:p>
        </p:txBody>
      </p:sp>
      <p:sp>
        <p:nvSpPr>
          <p:cNvPr id="3" name="Tekstfelt 2">
            <a:extLst>
              <a:ext uri="{FF2B5EF4-FFF2-40B4-BE49-F238E27FC236}">
                <a16:creationId xmlns:a16="http://schemas.microsoft.com/office/drawing/2014/main" id="{989CB13D-4922-C1D9-8CE1-A98A0E750A94}"/>
              </a:ext>
            </a:extLst>
          </p:cNvPr>
          <p:cNvSpPr txBox="1"/>
          <p:nvPr/>
        </p:nvSpPr>
        <p:spPr>
          <a:xfrm>
            <a:off x="2289976" y="1192695"/>
            <a:ext cx="7013050" cy="646331"/>
          </a:xfrm>
          <a:prstGeom prst="rect">
            <a:avLst/>
          </a:prstGeom>
          <a:noFill/>
        </p:spPr>
        <p:txBody>
          <a:bodyPr wrap="square" rtlCol="0">
            <a:spAutoFit/>
          </a:bodyPr>
          <a:lstStyle/>
          <a:p>
            <a:r>
              <a:rPr lang="da-DK" b="1" dirty="0"/>
              <a:t>Selvstændige juridiske enheder – modtagelse af ligning fra anden kirkekasse/PUK</a:t>
            </a:r>
          </a:p>
        </p:txBody>
      </p:sp>
      <p:pic>
        <p:nvPicPr>
          <p:cNvPr id="6" name="Billede 5">
            <a:extLst>
              <a:ext uri="{FF2B5EF4-FFF2-40B4-BE49-F238E27FC236}">
                <a16:creationId xmlns:a16="http://schemas.microsoft.com/office/drawing/2014/main" id="{B43FFBCB-FAF9-CA06-4117-AD7ABBD00941}"/>
              </a:ext>
            </a:extLst>
          </p:cNvPr>
          <p:cNvPicPr>
            <a:picLocks noChangeAspect="1"/>
          </p:cNvPicPr>
          <p:nvPr/>
        </p:nvPicPr>
        <p:blipFill>
          <a:blip r:embed="rId3"/>
          <a:stretch>
            <a:fillRect/>
          </a:stretch>
        </p:blipFill>
        <p:spPr>
          <a:xfrm>
            <a:off x="2487052" y="2560914"/>
            <a:ext cx="5977360" cy="2264714"/>
          </a:xfrm>
          <a:prstGeom prst="rect">
            <a:avLst/>
          </a:prstGeom>
        </p:spPr>
      </p:pic>
    </p:spTree>
    <p:extLst>
      <p:ext uri="{BB962C8B-B14F-4D97-AF65-F5344CB8AC3E}">
        <p14:creationId xmlns:p14="http://schemas.microsoft.com/office/powerpoint/2010/main" val="4094659972"/>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792</TotalTime>
  <Words>1076</Words>
  <Application>Microsoft Office PowerPoint</Application>
  <PresentationFormat>Widescreen</PresentationFormat>
  <Paragraphs>71</Paragraphs>
  <Slides>30</Slides>
  <Notes>0</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30</vt:i4>
      </vt:variant>
    </vt:vector>
  </HeadingPairs>
  <TitlesOfParts>
    <vt:vector size="36" baseType="lpstr">
      <vt:lpstr>Aptos</vt:lpstr>
      <vt:lpstr>Aptos Display</vt:lpstr>
      <vt:lpstr>Arial</vt:lpstr>
      <vt:lpstr>Calibri</vt:lpstr>
      <vt:lpstr>Cambria</vt:lpstr>
      <vt:lpstr>Office-tema</vt:lpstr>
      <vt:lpstr>Webinar  </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Lone Paepke</dc:creator>
  <cp:lastModifiedBy>Marlene Laursen</cp:lastModifiedBy>
  <cp:revision>3</cp:revision>
  <cp:lastPrinted>2025-10-22T07:41:13Z</cp:lastPrinted>
  <dcterms:created xsi:type="dcterms:W3CDTF">2025-09-25T11:55:26Z</dcterms:created>
  <dcterms:modified xsi:type="dcterms:W3CDTF">2025-11-27T12:29:20Z</dcterms:modified>
</cp:coreProperties>
</file>