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10693400" cy="15125700"/>
  <p:notesSz cx="10693400" cy="151257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05"/>
  </p:normalViewPr>
  <p:slideViewPr>
    <p:cSldViewPr>
      <p:cViewPr varScale="1">
        <p:scale>
          <a:sx n="44" d="100"/>
          <a:sy n="44" d="100"/>
        </p:scale>
        <p:origin x="2352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5CA73E-6A9A-5546-9C94-34514EB63233}" type="datetimeFigureOut">
              <a:rPr lang="da-DK" smtClean="0"/>
              <a:t>10-04-2025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1890713"/>
            <a:ext cx="3609975" cy="510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1069975" y="7278688"/>
            <a:ext cx="8553450" cy="5956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14366875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6057900" y="14366875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4CC260-C8F4-1448-9C5F-F3F348BB72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9552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4CC260-C8F4-1448-9C5F-F3F348BB721F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2578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3 plak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6194E9CC-84EB-DF88-B416-E935C1B77678}"/>
              </a:ext>
            </a:extLst>
          </p:cNvPr>
          <p:cNvSpPr txBox="1"/>
          <p:nvPr userDrawn="1"/>
        </p:nvSpPr>
        <p:spPr>
          <a:xfrm>
            <a:off x="783084" y="7380189"/>
            <a:ext cx="9125585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21940" algn="l"/>
                <a:tab pos="4289425" algn="l"/>
              </a:tabLst>
            </a:pPr>
            <a:r>
              <a:rPr sz="5400" spc="350" baseline="0" dirty="0">
                <a:solidFill>
                  <a:srgbClr val="5C2483"/>
                </a:solidFill>
                <a:latin typeface="Georgia"/>
                <a:cs typeface="Georgia"/>
              </a:rPr>
              <a:t>DÅBEN	TIL	GENNEMSYN</a:t>
            </a:r>
            <a:endParaRPr sz="5400" spc="350" baseline="0" dirty="0">
              <a:latin typeface="Georgia"/>
              <a:cs typeface="Georgia"/>
            </a:endParaRP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6E1DF02A-C014-0747-9BE2-49D6AA98DF6E}"/>
              </a:ext>
            </a:extLst>
          </p:cNvPr>
          <p:cNvSpPr txBox="1"/>
          <p:nvPr userDrawn="1"/>
        </p:nvSpPr>
        <p:spPr>
          <a:xfrm>
            <a:off x="875579" y="8322188"/>
            <a:ext cx="8941435" cy="1090042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00"/>
              </a:spcBef>
            </a:pPr>
            <a:r>
              <a:rPr sz="3000" dirty="0">
                <a:latin typeface="Georgia"/>
                <a:cs typeface="Georgia"/>
              </a:rPr>
              <a:t>Er</a:t>
            </a:r>
            <a:r>
              <a:rPr sz="3000" spc="-110" dirty="0">
                <a:latin typeface="Georgia"/>
                <a:cs typeface="Georgia"/>
              </a:rPr>
              <a:t> </a:t>
            </a:r>
            <a:r>
              <a:rPr sz="3000" dirty="0">
                <a:latin typeface="Georgia"/>
                <a:cs typeface="Georgia"/>
              </a:rPr>
              <a:t>der</a:t>
            </a:r>
            <a:r>
              <a:rPr sz="3000" spc="-105" dirty="0">
                <a:latin typeface="Georgia"/>
                <a:cs typeface="Georgia"/>
              </a:rPr>
              <a:t> </a:t>
            </a:r>
            <a:r>
              <a:rPr sz="3000" spc="-10" dirty="0">
                <a:latin typeface="Georgia"/>
                <a:cs typeface="Georgia"/>
              </a:rPr>
              <a:t>behov</a:t>
            </a:r>
            <a:r>
              <a:rPr sz="3000" spc="-105" dirty="0">
                <a:latin typeface="Georgia"/>
                <a:cs typeface="Georgia"/>
              </a:rPr>
              <a:t> </a:t>
            </a:r>
            <a:r>
              <a:rPr sz="3000" dirty="0">
                <a:latin typeface="Georgia"/>
                <a:cs typeface="Georgia"/>
              </a:rPr>
              <a:t>for</a:t>
            </a:r>
            <a:r>
              <a:rPr sz="3000" spc="-105" dirty="0">
                <a:latin typeface="Georgia"/>
                <a:cs typeface="Georgia"/>
              </a:rPr>
              <a:t> </a:t>
            </a:r>
            <a:r>
              <a:rPr sz="3000" dirty="0">
                <a:latin typeface="Georgia"/>
                <a:cs typeface="Georgia"/>
              </a:rPr>
              <a:t>at</a:t>
            </a:r>
            <a:r>
              <a:rPr sz="3000" spc="-110" dirty="0">
                <a:latin typeface="Georgia"/>
                <a:cs typeface="Georgia"/>
              </a:rPr>
              <a:t> </a:t>
            </a:r>
            <a:r>
              <a:rPr sz="3000" spc="-10" dirty="0">
                <a:latin typeface="Georgia"/>
                <a:cs typeface="Georgia"/>
              </a:rPr>
              <a:t>ændre</a:t>
            </a:r>
            <a:r>
              <a:rPr sz="3000" spc="-110" dirty="0">
                <a:latin typeface="Georgia"/>
                <a:cs typeface="Georgia"/>
              </a:rPr>
              <a:t> </a:t>
            </a:r>
            <a:r>
              <a:rPr sz="3000" dirty="0">
                <a:latin typeface="Georgia"/>
                <a:cs typeface="Georgia"/>
              </a:rPr>
              <a:t>i</a:t>
            </a:r>
            <a:r>
              <a:rPr sz="3000" spc="-110" dirty="0">
                <a:latin typeface="Georgia"/>
                <a:cs typeface="Georgia"/>
              </a:rPr>
              <a:t> </a:t>
            </a:r>
            <a:r>
              <a:rPr sz="3000" dirty="0">
                <a:latin typeface="Georgia"/>
                <a:cs typeface="Georgia"/>
              </a:rPr>
              <a:t>det</a:t>
            </a:r>
            <a:r>
              <a:rPr sz="3000" spc="-105" dirty="0">
                <a:latin typeface="Georgia"/>
                <a:cs typeface="Georgia"/>
              </a:rPr>
              <a:t> </a:t>
            </a:r>
            <a:r>
              <a:rPr sz="3000" spc="-50" dirty="0">
                <a:latin typeface="Georgia"/>
                <a:cs typeface="Georgia"/>
              </a:rPr>
              <a:t>nuværende</a:t>
            </a:r>
            <a:r>
              <a:rPr sz="3000" spc="-110" dirty="0">
                <a:latin typeface="Georgia"/>
                <a:cs typeface="Georgia"/>
              </a:rPr>
              <a:t> </a:t>
            </a:r>
            <a:r>
              <a:rPr sz="3000" spc="-10" dirty="0">
                <a:latin typeface="Georgia"/>
                <a:cs typeface="Georgia"/>
              </a:rPr>
              <a:t>dåbsritual?</a:t>
            </a:r>
            <a:endParaRPr sz="3000" dirty="0">
              <a:latin typeface="Georgia"/>
              <a:cs typeface="Georgia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sz="3000" spc="-40" dirty="0">
                <a:latin typeface="Georgia"/>
                <a:cs typeface="Georgia"/>
              </a:rPr>
              <a:t>Hvad</a:t>
            </a:r>
            <a:r>
              <a:rPr sz="3000" spc="-130" dirty="0">
                <a:latin typeface="Georgia"/>
                <a:cs typeface="Georgia"/>
              </a:rPr>
              <a:t> </a:t>
            </a:r>
            <a:r>
              <a:rPr sz="3000" spc="-30" dirty="0">
                <a:latin typeface="Georgia"/>
                <a:cs typeface="Georgia"/>
              </a:rPr>
              <a:t>mener</a:t>
            </a:r>
            <a:r>
              <a:rPr sz="3000" spc="-130" dirty="0">
                <a:latin typeface="Georgia"/>
                <a:cs typeface="Georgia"/>
              </a:rPr>
              <a:t> </a:t>
            </a:r>
            <a:r>
              <a:rPr sz="3000" spc="-25" dirty="0">
                <a:latin typeface="Georgia"/>
                <a:cs typeface="Georgia"/>
              </a:rPr>
              <a:t>du?</a:t>
            </a:r>
            <a:endParaRPr sz="3000" dirty="0">
              <a:latin typeface="Georgia"/>
              <a:cs typeface="Georgia"/>
            </a:endParaRP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4298ECB2-8085-513E-7BFD-9994216FA2A6}"/>
              </a:ext>
            </a:extLst>
          </p:cNvPr>
          <p:cNvSpPr txBox="1"/>
          <p:nvPr userDrawn="1"/>
        </p:nvSpPr>
        <p:spPr>
          <a:xfrm>
            <a:off x="1679299" y="13826283"/>
            <a:ext cx="4404995" cy="777240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20"/>
              </a:spcBef>
            </a:pPr>
            <a:r>
              <a:rPr sz="1600" dirty="0">
                <a:latin typeface="Calibri"/>
                <a:cs typeface="Calibri"/>
              </a:rPr>
              <a:t>Hvis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du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ikke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kan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deltage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på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sogneaftenen,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kan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du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selv </a:t>
            </a:r>
            <a:r>
              <a:rPr sz="1600" dirty="0">
                <a:latin typeface="Calibri"/>
                <a:cs typeface="Calibri"/>
              </a:rPr>
              <a:t>skrive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til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dåbskommissionen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med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dine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tanker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om</a:t>
            </a:r>
            <a:r>
              <a:rPr sz="1600" spc="-25" dirty="0">
                <a:latin typeface="Calibri"/>
                <a:cs typeface="Calibri"/>
              </a:rPr>
              <a:t> dåb </a:t>
            </a:r>
            <a:r>
              <a:rPr sz="1600" dirty="0">
                <a:latin typeface="Calibri"/>
                <a:cs typeface="Calibri"/>
              </a:rPr>
              <a:t>og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dåbsritualet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 folkekirken </a:t>
            </a:r>
            <a:r>
              <a:rPr sz="1600" dirty="0">
                <a:latin typeface="Calibri"/>
                <a:cs typeface="Calibri"/>
              </a:rPr>
              <a:t>–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scan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QR-koden</a:t>
            </a:r>
            <a:r>
              <a:rPr sz="1600" spc="-20" dirty="0">
                <a:latin typeface="Calibri"/>
                <a:cs typeface="Calibri"/>
              </a:rPr>
              <a:t> her.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EDA4FB2C-A5FD-D598-8C88-FD118F16170A}"/>
              </a:ext>
            </a:extLst>
          </p:cNvPr>
          <p:cNvSpPr txBox="1"/>
          <p:nvPr userDrawn="1"/>
        </p:nvSpPr>
        <p:spPr>
          <a:xfrm>
            <a:off x="9966197" y="5895545"/>
            <a:ext cx="170180" cy="1013460"/>
          </a:xfrm>
          <a:prstGeom prst="rect">
            <a:avLst/>
          </a:prstGeom>
        </p:spPr>
        <p:txBody>
          <a:bodyPr vert="vert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Foto:</a:t>
            </a:r>
            <a:r>
              <a:rPr sz="10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Mads</a:t>
            </a:r>
            <a:r>
              <a:rPr sz="10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spc="-20" dirty="0">
                <a:solidFill>
                  <a:srgbClr val="FFFFFF"/>
                </a:solidFill>
                <a:latin typeface="Georgia"/>
                <a:cs typeface="Georgia"/>
              </a:rPr>
              <a:t>Holm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2EC4CCC7-79C3-C416-DEFC-91A5AB058115}"/>
              </a:ext>
            </a:extLst>
          </p:cNvPr>
          <p:cNvSpPr/>
          <p:nvPr userDrawn="1"/>
        </p:nvSpPr>
        <p:spPr>
          <a:xfrm>
            <a:off x="469900" y="13346266"/>
            <a:ext cx="9829800" cy="45719"/>
          </a:xfrm>
          <a:custGeom>
            <a:avLst/>
            <a:gdLst/>
            <a:ahLst/>
            <a:cxnLst/>
            <a:rect l="l" t="t" r="r" b="b"/>
            <a:pathLst>
              <a:path w="10692130">
                <a:moveTo>
                  <a:pt x="10692003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5C2483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999" y="449999"/>
            <a:ext cx="9792004" cy="662398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438713" y="13866364"/>
            <a:ext cx="793711" cy="794084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602068" y="14149472"/>
            <a:ext cx="1664186" cy="128602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465366" y="13785355"/>
            <a:ext cx="26670" cy="342900"/>
          </a:xfrm>
          <a:custGeom>
            <a:avLst/>
            <a:gdLst/>
            <a:ahLst/>
            <a:cxnLst/>
            <a:rect l="l" t="t" r="r" b="b"/>
            <a:pathLst>
              <a:path w="26670" h="342900">
                <a:moveTo>
                  <a:pt x="26339" y="210731"/>
                </a:moveTo>
                <a:lnTo>
                  <a:pt x="0" y="210731"/>
                </a:lnTo>
                <a:lnTo>
                  <a:pt x="0" y="342442"/>
                </a:lnTo>
                <a:lnTo>
                  <a:pt x="26339" y="342442"/>
                </a:lnTo>
                <a:lnTo>
                  <a:pt x="26339" y="210731"/>
                </a:lnTo>
                <a:close/>
              </a:path>
              <a:path w="26670" h="342900">
                <a:moveTo>
                  <a:pt x="26339" y="0"/>
                </a:moveTo>
                <a:lnTo>
                  <a:pt x="0" y="0"/>
                </a:lnTo>
                <a:lnTo>
                  <a:pt x="0" y="79019"/>
                </a:lnTo>
                <a:lnTo>
                  <a:pt x="0" y="184378"/>
                </a:lnTo>
                <a:lnTo>
                  <a:pt x="26339" y="184378"/>
                </a:lnTo>
                <a:lnTo>
                  <a:pt x="26339" y="79019"/>
                </a:lnTo>
                <a:lnTo>
                  <a:pt x="26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65366" y="14180464"/>
            <a:ext cx="26670" cy="184785"/>
          </a:xfrm>
          <a:custGeom>
            <a:avLst/>
            <a:gdLst/>
            <a:ahLst/>
            <a:cxnLst/>
            <a:rect l="l" t="t" r="r" b="b"/>
            <a:pathLst>
              <a:path w="26670" h="184784">
                <a:moveTo>
                  <a:pt x="26339" y="158051"/>
                </a:moveTo>
                <a:lnTo>
                  <a:pt x="0" y="158051"/>
                </a:lnTo>
                <a:lnTo>
                  <a:pt x="0" y="184391"/>
                </a:lnTo>
                <a:lnTo>
                  <a:pt x="26339" y="184391"/>
                </a:lnTo>
                <a:lnTo>
                  <a:pt x="26339" y="158051"/>
                </a:lnTo>
                <a:close/>
              </a:path>
              <a:path w="26670" h="184784">
                <a:moveTo>
                  <a:pt x="26339" y="105371"/>
                </a:moveTo>
                <a:lnTo>
                  <a:pt x="0" y="105371"/>
                </a:lnTo>
                <a:lnTo>
                  <a:pt x="0" y="131711"/>
                </a:lnTo>
                <a:lnTo>
                  <a:pt x="26339" y="131711"/>
                </a:lnTo>
                <a:lnTo>
                  <a:pt x="26339" y="105371"/>
                </a:lnTo>
                <a:close/>
              </a:path>
              <a:path w="26670" h="184784">
                <a:moveTo>
                  <a:pt x="26339" y="52692"/>
                </a:moveTo>
                <a:lnTo>
                  <a:pt x="0" y="52692"/>
                </a:lnTo>
                <a:lnTo>
                  <a:pt x="0" y="79032"/>
                </a:lnTo>
                <a:lnTo>
                  <a:pt x="26339" y="79032"/>
                </a:lnTo>
                <a:lnTo>
                  <a:pt x="26339" y="52692"/>
                </a:lnTo>
                <a:close/>
              </a:path>
              <a:path w="26670" h="184784">
                <a:moveTo>
                  <a:pt x="26339" y="0"/>
                </a:moveTo>
                <a:lnTo>
                  <a:pt x="0" y="0"/>
                </a:lnTo>
                <a:lnTo>
                  <a:pt x="0" y="26339"/>
                </a:lnTo>
                <a:lnTo>
                  <a:pt x="26339" y="26339"/>
                </a:lnTo>
                <a:lnTo>
                  <a:pt x="26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65366" y="14417547"/>
            <a:ext cx="26670" cy="237490"/>
          </a:xfrm>
          <a:custGeom>
            <a:avLst/>
            <a:gdLst/>
            <a:ahLst/>
            <a:cxnLst/>
            <a:rect l="l" t="t" r="r" b="b"/>
            <a:pathLst>
              <a:path w="26670" h="237490">
                <a:moveTo>
                  <a:pt x="26339" y="52679"/>
                </a:moveTo>
                <a:lnTo>
                  <a:pt x="0" y="52679"/>
                </a:lnTo>
                <a:lnTo>
                  <a:pt x="0" y="184378"/>
                </a:lnTo>
                <a:lnTo>
                  <a:pt x="0" y="237058"/>
                </a:lnTo>
                <a:lnTo>
                  <a:pt x="26339" y="237058"/>
                </a:lnTo>
                <a:lnTo>
                  <a:pt x="26339" y="184391"/>
                </a:lnTo>
                <a:lnTo>
                  <a:pt x="26339" y="52679"/>
                </a:lnTo>
                <a:close/>
              </a:path>
              <a:path w="26670" h="237490">
                <a:moveTo>
                  <a:pt x="26339" y="0"/>
                </a:moveTo>
                <a:lnTo>
                  <a:pt x="0" y="0"/>
                </a:lnTo>
                <a:lnTo>
                  <a:pt x="0" y="26339"/>
                </a:lnTo>
                <a:lnTo>
                  <a:pt x="26339" y="26339"/>
                </a:lnTo>
                <a:lnTo>
                  <a:pt x="26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91705" y="13785355"/>
            <a:ext cx="26670" cy="26670"/>
          </a:xfrm>
          <a:custGeom>
            <a:avLst/>
            <a:gdLst/>
            <a:ahLst/>
            <a:cxnLst/>
            <a:rect l="l" t="t" r="r" b="b"/>
            <a:pathLst>
              <a:path w="26670" h="26669">
                <a:moveTo>
                  <a:pt x="26339" y="0"/>
                </a:moveTo>
                <a:lnTo>
                  <a:pt x="0" y="0"/>
                </a:lnTo>
                <a:lnTo>
                  <a:pt x="0" y="26339"/>
                </a:lnTo>
                <a:lnTo>
                  <a:pt x="26339" y="26339"/>
                </a:lnTo>
                <a:lnTo>
                  <a:pt x="26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491705" y="13943393"/>
            <a:ext cx="26670" cy="26670"/>
          </a:xfrm>
          <a:custGeom>
            <a:avLst/>
            <a:gdLst/>
            <a:ahLst/>
            <a:cxnLst/>
            <a:rect l="l" t="t" r="r" b="b"/>
            <a:pathLst>
              <a:path w="26670" h="26669">
                <a:moveTo>
                  <a:pt x="26339" y="0"/>
                </a:moveTo>
                <a:lnTo>
                  <a:pt x="0" y="0"/>
                </a:lnTo>
                <a:lnTo>
                  <a:pt x="0" y="26339"/>
                </a:lnTo>
                <a:lnTo>
                  <a:pt x="26339" y="26339"/>
                </a:lnTo>
                <a:lnTo>
                  <a:pt x="26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491705" y="14022426"/>
            <a:ext cx="26670" cy="395605"/>
          </a:xfrm>
          <a:custGeom>
            <a:avLst/>
            <a:gdLst/>
            <a:ahLst/>
            <a:cxnLst/>
            <a:rect l="l" t="t" r="r" b="b"/>
            <a:pathLst>
              <a:path w="26670" h="395605">
                <a:moveTo>
                  <a:pt x="26339" y="368769"/>
                </a:moveTo>
                <a:lnTo>
                  <a:pt x="0" y="368769"/>
                </a:lnTo>
                <a:lnTo>
                  <a:pt x="0" y="395109"/>
                </a:lnTo>
                <a:lnTo>
                  <a:pt x="26339" y="395109"/>
                </a:lnTo>
                <a:lnTo>
                  <a:pt x="26339" y="368769"/>
                </a:lnTo>
                <a:close/>
              </a:path>
              <a:path w="26670" h="395605">
                <a:moveTo>
                  <a:pt x="26339" y="263410"/>
                </a:moveTo>
                <a:lnTo>
                  <a:pt x="0" y="263410"/>
                </a:lnTo>
                <a:lnTo>
                  <a:pt x="0" y="342442"/>
                </a:lnTo>
                <a:lnTo>
                  <a:pt x="26339" y="342442"/>
                </a:lnTo>
                <a:lnTo>
                  <a:pt x="26339" y="263410"/>
                </a:lnTo>
                <a:close/>
              </a:path>
              <a:path w="26670" h="395605">
                <a:moveTo>
                  <a:pt x="26339" y="210731"/>
                </a:moveTo>
                <a:lnTo>
                  <a:pt x="0" y="210731"/>
                </a:lnTo>
                <a:lnTo>
                  <a:pt x="0" y="237070"/>
                </a:lnTo>
                <a:lnTo>
                  <a:pt x="26339" y="237070"/>
                </a:lnTo>
                <a:lnTo>
                  <a:pt x="26339" y="210731"/>
                </a:lnTo>
                <a:close/>
              </a:path>
              <a:path w="26670" h="395605">
                <a:moveTo>
                  <a:pt x="26339" y="131699"/>
                </a:moveTo>
                <a:lnTo>
                  <a:pt x="0" y="131699"/>
                </a:lnTo>
                <a:lnTo>
                  <a:pt x="0" y="184378"/>
                </a:lnTo>
                <a:lnTo>
                  <a:pt x="26339" y="184378"/>
                </a:lnTo>
                <a:lnTo>
                  <a:pt x="26339" y="131699"/>
                </a:lnTo>
                <a:close/>
              </a:path>
              <a:path w="26670" h="395605">
                <a:moveTo>
                  <a:pt x="26339" y="79019"/>
                </a:moveTo>
                <a:lnTo>
                  <a:pt x="0" y="79019"/>
                </a:lnTo>
                <a:lnTo>
                  <a:pt x="0" y="105359"/>
                </a:lnTo>
                <a:lnTo>
                  <a:pt x="26339" y="105359"/>
                </a:lnTo>
                <a:lnTo>
                  <a:pt x="26339" y="79019"/>
                </a:lnTo>
                <a:close/>
              </a:path>
              <a:path w="26670" h="395605">
                <a:moveTo>
                  <a:pt x="26339" y="0"/>
                </a:moveTo>
                <a:lnTo>
                  <a:pt x="0" y="0"/>
                </a:lnTo>
                <a:lnTo>
                  <a:pt x="0" y="52679"/>
                </a:lnTo>
                <a:lnTo>
                  <a:pt x="26339" y="52679"/>
                </a:lnTo>
                <a:lnTo>
                  <a:pt x="26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491705" y="14470228"/>
            <a:ext cx="26670" cy="26670"/>
          </a:xfrm>
          <a:custGeom>
            <a:avLst/>
            <a:gdLst/>
            <a:ahLst/>
            <a:cxnLst/>
            <a:rect l="l" t="t" r="r" b="b"/>
            <a:pathLst>
              <a:path w="26670" h="26669">
                <a:moveTo>
                  <a:pt x="26339" y="0"/>
                </a:moveTo>
                <a:lnTo>
                  <a:pt x="0" y="0"/>
                </a:lnTo>
                <a:lnTo>
                  <a:pt x="0" y="26339"/>
                </a:lnTo>
                <a:lnTo>
                  <a:pt x="26339" y="26339"/>
                </a:lnTo>
                <a:lnTo>
                  <a:pt x="26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491705" y="14628279"/>
            <a:ext cx="26670" cy="26670"/>
          </a:xfrm>
          <a:custGeom>
            <a:avLst/>
            <a:gdLst/>
            <a:ahLst/>
            <a:cxnLst/>
            <a:rect l="l" t="t" r="r" b="b"/>
            <a:pathLst>
              <a:path w="26670" h="26669">
                <a:moveTo>
                  <a:pt x="26339" y="0"/>
                </a:moveTo>
                <a:lnTo>
                  <a:pt x="0" y="0"/>
                </a:lnTo>
                <a:lnTo>
                  <a:pt x="0" y="26339"/>
                </a:lnTo>
                <a:lnTo>
                  <a:pt x="26339" y="26339"/>
                </a:lnTo>
                <a:lnTo>
                  <a:pt x="26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518045" y="13785355"/>
            <a:ext cx="26670" cy="263525"/>
          </a:xfrm>
          <a:custGeom>
            <a:avLst/>
            <a:gdLst/>
            <a:ahLst/>
            <a:cxnLst/>
            <a:rect l="l" t="t" r="r" b="b"/>
            <a:pathLst>
              <a:path w="26670" h="263525">
                <a:moveTo>
                  <a:pt x="26327" y="210731"/>
                </a:moveTo>
                <a:lnTo>
                  <a:pt x="0" y="210731"/>
                </a:lnTo>
                <a:lnTo>
                  <a:pt x="0" y="263410"/>
                </a:lnTo>
                <a:lnTo>
                  <a:pt x="26327" y="263410"/>
                </a:lnTo>
                <a:lnTo>
                  <a:pt x="26327" y="210731"/>
                </a:lnTo>
                <a:close/>
              </a:path>
              <a:path w="26670" h="263525">
                <a:moveTo>
                  <a:pt x="26327" y="158038"/>
                </a:moveTo>
                <a:lnTo>
                  <a:pt x="0" y="158038"/>
                </a:lnTo>
                <a:lnTo>
                  <a:pt x="0" y="184378"/>
                </a:lnTo>
                <a:lnTo>
                  <a:pt x="26327" y="184378"/>
                </a:lnTo>
                <a:lnTo>
                  <a:pt x="26327" y="158038"/>
                </a:lnTo>
                <a:close/>
              </a:path>
              <a:path w="26670" h="263525">
                <a:moveTo>
                  <a:pt x="26327" y="52679"/>
                </a:moveTo>
                <a:lnTo>
                  <a:pt x="0" y="52679"/>
                </a:lnTo>
                <a:lnTo>
                  <a:pt x="0" y="79019"/>
                </a:lnTo>
                <a:lnTo>
                  <a:pt x="0" y="131699"/>
                </a:lnTo>
                <a:lnTo>
                  <a:pt x="26327" y="131699"/>
                </a:lnTo>
                <a:lnTo>
                  <a:pt x="26327" y="79019"/>
                </a:lnTo>
                <a:lnTo>
                  <a:pt x="26327" y="52679"/>
                </a:lnTo>
                <a:close/>
              </a:path>
              <a:path w="26670" h="263525">
                <a:moveTo>
                  <a:pt x="26327" y="0"/>
                </a:moveTo>
                <a:lnTo>
                  <a:pt x="0" y="0"/>
                </a:lnTo>
                <a:lnTo>
                  <a:pt x="0" y="26339"/>
                </a:lnTo>
                <a:lnTo>
                  <a:pt x="26327" y="26339"/>
                </a:lnTo>
                <a:lnTo>
                  <a:pt x="263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518045" y="14101446"/>
            <a:ext cx="26670" cy="553720"/>
          </a:xfrm>
          <a:custGeom>
            <a:avLst/>
            <a:gdLst/>
            <a:ahLst/>
            <a:cxnLst/>
            <a:rect l="l" t="t" r="r" b="b"/>
            <a:pathLst>
              <a:path w="26670" h="553719">
                <a:moveTo>
                  <a:pt x="26327" y="526834"/>
                </a:moveTo>
                <a:lnTo>
                  <a:pt x="0" y="526834"/>
                </a:lnTo>
                <a:lnTo>
                  <a:pt x="0" y="553173"/>
                </a:lnTo>
                <a:lnTo>
                  <a:pt x="26327" y="553173"/>
                </a:lnTo>
                <a:lnTo>
                  <a:pt x="26327" y="526834"/>
                </a:lnTo>
                <a:close/>
              </a:path>
              <a:path w="26670" h="553719">
                <a:moveTo>
                  <a:pt x="26327" y="421462"/>
                </a:moveTo>
                <a:lnTo>
                  <a:pt x="0" y="421462"/>
                </a:lnTo>
                <a:lnTo>
                  <a:pt x="0" y="500481"/>
                </a:lnTo>
                <a:lnTo>
                  <a:pt x="26327" y="500481"/>
                </a:lnTo>
                <a:lnTo>
                  <a:pt x="26327" y="421462"/>
                </a:lnTo>
                <a:close/>
              </a:path>
              <a:path w="26670" h="553719">
                <a:moveTo>
                  <a:pt x="26327" y="368782"/>
                </a:moveTo>
                <a:lnTo>
                  <a:pt x="0" y="368782"/>
                </a:lnTo>
                <a:lnTo>
                  <a:pt x="0" y="395122"/>
                </a:lnTo>
                <a:lnTo>
                  <a:pt x="26327" y="395122"/>
                </a:lnTo>
                <a:lnTo>
                  <a:pt x="26327" y="368782"/>
                </a:lnTo>
                <a:close/>
              </a:path>
              <a:path w="26670" h="553719">
                <a:moveTo>
                  <a:pt x="26327" y="316103"/>
                </a:moveTo>
                <a:lnTo>
                  <a:pt x="0" y="316103"/>
                </a:lnTo>
                <a:lnTo>
                  <a:pt x="0" y="342442"/>
                </a:lnTo>
                <a:lnTo>
                  <a:pt x="26327" y="342442"/>
                </a:lnTo>
                <a:lnTo>
                  <a:pt x="26327" y="316103"/>
                </a:lnTo>
                <a:close/>
              </a:path>
              <a:path w="26670" h="553719">
                <a:moveTo>
                  <a:pt x="26327" y="210731"/>
                </a:moveTo>
                <a:lnTo>
                  <a:pt x="0" y="210731"/>
                </a:lnTo>
                <a:lnTo>
                  <a:pt x="0" y="263410"/>
                </a:lnTo>
                <a:lnTo>
                  <a:pt x="0" y="289750"/>
                </a:lnTo>
                <a:lnTo>
                  <a:pt x="26327" y="289750"/>
                </a:lnTo>
                <a:lnTo>
                  <a:pt x="26327" y="263410"/>
                </a:lnTo>
                <a:lnTo>
                  <a:pt x="26327" y="210731"/>
                </a:lnTo>
                <a:close/>
              </a:path>
              <a:path w="26670" h="553719">
                <a:moveTo>
                  <a:pt x="26327" y="105371"/>
                </a:moveTo>
                <a:lnTo>
                  <a:pt x="0" y="105371"/>
                </a:lnTo>
                <a:lnTo>
                  <a:pt x="0" y="184391"/>
                </a:lnTo>
                <a:lnTo>
                  <a:pt x="26327" y="184391"/>
                </a:lnTo>
                <a:lnTo>
                  <a:pt x="26327" y="105371"/>
                </a:lnTo>
                <a:close/>
              </a:path>
              <a:path w="26670" h="553719">
                <a:moveTo>
                  <a:pt x="26327" y="0"/>
                </a:moveTo>
                <a:lnTo>
                  <a:pt x="0" y="0"/>
                </a:lnTo>
                <a:lnTo>
                  <a:pt x="0" y="79019"/>
                </a:lnTo>
                <a:lnTo>
                  <a:pt x="26327" y="79019"/>
                </a:lnTo>
                <a:lnTo>
                  <a:pt x="263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544385" y="13785355"/>
            <a:ext cx="26670" cy="263525"/>
          </a:xfrm>
          <a:custGeom>
            <a:avLst/>
            <a:gdLst/>
            <a:ahLst/>
            <a:cxnLst/>
            <a:rect l="l" t="t" r="r" b="b"/>
            <a:pathLst>
              <a:path w="26670" h="263525">
                <a:moveTo>
                  <a:pt x="26339" y="210731"/>
                </a:moveTo>
                <a:lnTo>
                  <a:pt x="0" y="210731"/>
                </a:lnTo>
                <a:lnTo>
                  <a:pt x="0" y="263410"/>
                </a:lnTo>
                <a:lnTo>
                  <a:pt x="26339" y="263410"/>
                </a:lnTo>
                <a:lnTo>
                  <a:pt x="26339" y="210731"/>
                </a:lnTo>
                <a:close/>
              </a:path>
              <a:path w="26670" h="263525">
                <a:moveTo>
                  <a:pt x="26339" y="158038"/>
                </a:moveTo>
                <a:lnTo>
                  <a:pt x="0" y="158038"/>
                </a:lnTo>
                <a:lnTo>
                  <a:pt x="0" y="184378"/>
                </a:lnTo>
                <a:lnTo>
                  <a:pt x="26339" y="184378"/>
                </a:lnTo>
                <a:lnTo>
                  <a:pt x="26339" y="158038"/>
                </a:lnTo>
                <a:close/>
              </a:path>
              <a:path w="26670" h="263525">
                <a:moveTo>
                  <a:pt x="26339" y="52679"/>
                </a:moveTo>
                <a:lnTo>
                  <a:pt x="0" y="52679"/>
                </a:lnTo>
                <a:lnTo>
                  <a:pt x="0" y="79019"/>
                </a:lnTo>
                <a:lnTo>
                  <a:pt x="0" y="131699"/>
                </a:lnTo>
                <a:lnTo>
                  <a:pt x="26339" y="131699"/>
                </a:lnTo>
                <a:lnTo>
                  <a:pt x="26339" y="79019"/>
                </a:lnTo>
                <a:lnTo>
                  <a:pt x="26339" y="52679"/>
                </a:lnTo>
                <a:close/>
              </a:path>
              <a:path w="26670" h="263525">
                <a:moveTo>
                  <a:pt x="26339" y="0"/>
                </a:moveTo>
                <a:lnTo>
                  <a:pt x="0" y="0"/>
                </a:lnTo>
                <a:lnTo>
                  <a:pt x="0" y="26339"/>
                </a:lnTo>
                <a:lnTo>
                  <a:pt x="26339" y="26339"/>
                </a:lnTo>
                <a:lnTo>
                  <a:pt x="26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544385" y="14154125"/>
            <a:ext cx="26670" cy="210820"/>
          </a:xfrm>
          <a:custGeom>
            <a:avLst/>
            <a:gdLst/>
            <a:ahLst/>
            <a:cxnLst/>
            <a:rect l="l" t="t" r="r" b="b"/>
            <a:pathLst>
              <a:path w="26670" h="210819">
                <a:moveTo>
                  <a:pt x="26339" y="184391"/>
                </a:moveTo>
                <a:lnTo>
                  <a:pt x="0" y="184391"/>
                </a:lnTo>
                <a:lnTo>
                  <a:pt x="0" y="210731"/>
                </a:lnTo>
                <a:lnTo>
                  <a:pt x="26339" y="210731"/>
                </a:lnTo>
                <a:lnTo>
                  <a:pt x="26339" y="184391"/>
                </a:lnTo>
                <a:close/>
              </a:path>
              <a:path w="26670" h="210819">
                <a:moveTo>
                  <a:pt x="26339" y="131711"/>
                </a:moveTo>
                <a:lnTo>
                  <a:pt x="0" y="131711"/>
                </a:lnTo>
                <a:lnTo>
                  <a:pt x="0" y="158051"/>
                </a:lnTo>
                <a:lnTo>
                  <a:pt x="26339" y="158051"/>
                </a:lnTo>
                <a:lnTo>
                  <a:pt x="26339" y="131711"/>
                </a:lnTo>
                <a:close/>
              </a:path>
              <a:path w="26670" h="210819">
                <a:moveTo>
                  <a:pt x="26339" y="79032"/>
                </a:moveTo>
                <a:lnTo>
                  <a:pt x="0" y="79032"/>
                </a:lnTo>
                <a:lnTo>
                  <a:pt x="0" y="105371"/>
                </a:lnTo>
                <a:lnTo>
                  <a:pt x="26339" y="105371"/>
                </a:lnTo>
                <a:lnTo>
                  <a:pt x="26339" y="79032"/>
                </a:lnTo>
                <a:close/>
              </a:path>
              <a:path w="26670" h="210819">
                <a:moveTo>
                  <a:pt x="26339" y="0"/>
                </a:moveTo>
                <a:lnTo>
                  <a:pt x="0" y="0"/>
                </a:lnTo>
                <a:lnTo>
                  <a:pt x="0" y="52679"/>
                </a:lnTo>
                <a:lnTo>
                  <a:pt x="26339" y="52679"/>
                </a:lnTo>
                <a:lnTo>
                  <a:pt x="26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544385" y="14417547"/>
            <a:ext cx="26670" cy="237490"/>
          </a:xfrm>
          <a:custGeom>
            <a:avLst/>
            <a:gdLst/>
            <a:ahLst/>
            <a:cxnLst/>
            <a:rect l="l" t="t" r="r" b="b"/>
            <a:pathLst>
              <a:path w="26670" h="237490">
                <a:moveTo>
                  <a:pt x="26339" y="210731"/>
                </a:moveTo>
                <a:lnTo>
                  <a:pt x="0" y="210731"/>
                </a:lnTo>
                <a:lnTo>
                  <a:pt x="0" y="237070"/>
                </a:lnTo>
                <a:lnTo>
                  <a:pt x="26339" y="237070"/>
                </a:lnTo>
                <a:lnTo>
                  <a:pt x="26339" y="210731"/>
                </a:lnTo>
                <a:close/>
              </a:path>
              <a:path w="26670" h="237490">
                <a:moveTo>
                  <a:pt x="26339" y="105359"/>
                </a:moveTo>
                <a:lnTo>
                  <a:pt x="0" y="105359"/>
                </a:lnTo>
                <a:lnTo>
                  <a:pt x="0" y="184378"/>
                </a:lnTo>
                <a:lnTo>
                  <a:pt x="26339" y="184378"/>
                </a:lnTo>
                <a:lnTo>
                  <a:pt x="26339" y="105359"/>
                </a:lnTo>
                <a:close/>
              </a:path>
              <a:path w="26670" h="237490">
                <a:moveTo>
                  <a:pt x="26339" y="52679"/>
                </a:moveTo>
                <a:lnTo>
                  <a:pt x="0" y="52679"/>
                </a:lnTo>
                <a:lnTo>
                  <a:pt x="0" y="79019"/>
                </a:lnTo>
                <a:lnTo>
                  <a:pt x="26339" y="79019"/>
                </a:lnTo>
                <a:lnTo>
                  <a:pt x="26339" y="52679"/>
                </a:lnTo>
                <a:close/>
              </a:path>
              <a:path w="26670" h="237490">
                <a:moveTo>
                  <a:pt x="26339" y="0"/>
                </a:moveTo>
                <a:lnTo>
                  <a:pt x="0" y="0"/>
                </a:lnTo>
                <a:lnTo>
                  <a:pt x="0" y="26339"/>
                </a:lnTo>
                <a:lnTo>
                  <a:pt x="26339" y="26339"/>
                </a:lnTo>
                <a:lnTo>
                  <a:pt x="26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570725" y="13785355"/>
            <a:ext cx="26670" cy="184785"/>
          </a:xfrm>
          <a:custGeom>
            <a:avLst/>
            <a:gdLst/>
            <a:ahLst/>
            <a:cxnLst/>
            <a:rect l="l" t="t" r="r" b="b"/>
            <a:pathLst>
              <a:path w="26670" h="184784">
                <a:moveTo>
                  <a:pt x="26339" y="158038"/>
                </a:moveTo>
                <a:lnTo>
                  <a:pt x="0" y="158038"/>
                </a:lnTo>
                <a:lnTo>
                  <a:pt x="0" y="184378"/>
                </a:lnTo>
                <a:lnTo>
                  <a:pt x="26339" y="184378"/>
                </a:lnTo>
                <a:lnTo>
                  <a:pt x="26339" y="158038"/>
                </a:lnTo>
                <a:close/>
              </a:path>
              <a:path w="26670" h="184784">
                <a:moveTo>
                  <a:pt x="26339" y="52679"/>
                </a:moveTo>
                <a:lnTo>
                  <a:pt x="0" y="52679"/>
                </a:lnTo>
                <a:lnTo>
                  <a:pt x="0" y="79019"/>
                </a:lnTo>
                <a:lnTo>
                  <a:pt x="0" y="131699"/>
                </a:lnTo>
                <a:lnTo>
                  <a:pt x="26339" y="131699"/>
                </a:lnTo>
                <a:lnTo>
                  <a:pt x="26339" y="79019"/>
                </a:lnTo>
                <a:lnTo>
                  <a:pt x="26339" y="52679"/>
                </a:lnTo>
                <a:close/>
              </a:path>
              <a:path w="26670" h="184784">
                <a:moveTo>
                  <a:pt x="26339" y="0"/>
                </a:moveTo>
                <a:lnTo>
                  <a:pt x="0" y="0"/>
                </a:lnTo>
                <a:lnTo>
                  <a:pt x="0" y="26339"/>
                </a:lnTo>
                <a:lnTo>
                  <a:pt x="26339" y="26339"/>
                </a:lnTo>
                <a:lnTo>
                  <a:pt x="26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570725" y="14022426"/>
            <a:ext cx="26670" cy="184785"/>
          </a:xfrm>
          <a:custGeom>
            <a:avLst/>
            <a:gdLst/>
            <a:ahLst/>
            <a:cxnLst/>
            <a:rect l="l" t="t" r="r" b="b"/>
            <a:pathLst>
              <a:path w="26670" h="184784">
                <a:moveTo>
                  <a:pt x="26339" y="105359"/>
                </a:moveTo>
                <a:lnTo>
                  <a:pt x="0" y="105359"/>
                </a:lnTo>
                <a:lnTo>
                  <a:pt x="0" y="184378"/>
                </a:lnTo>
                <a:lnTo>
                  <a:pt x="26339" y="184378"/>
                </a:lnTo>
                <a:lnTo>
                  <a:pt x="26339" y="105359"/>
                </a:lnTo>
                <a:close/>
              </a:path>
              <a:path w="26670" h="184784">
                <a:moveTo>
                  <a:pt x="26339" y="0"/>
                </a:moveTo>
                <a:lnTo>
                  <a:pt x="0" y="0"/>
                </a:lnTo>
                <a:lnTo>
                  <a:pt x="0" y="79019"/>
                </a:lnTo>
                <a:lnTo>
                  <a:pt x="26339" y="79019"/>
                </a:lnTo>
                <a:lnTo>
                  <a:pt x="26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570725" y="14285836"/>
            <a:ext cx="26670" cy="52705"/>
          </a:xfrm>
          <a:custGeom>
            <a:avLst/>
            <a:gdLst/>
            <a:ahLst/>
            <a:cxnLst/>
            <a:rect l="l" t="t" r="r" b="b"/>
            <a:pathLst>
              <a:path w="26670" h="52705">
                <a:moveTo>
                  <a:pt x="26339" y="0"/>
                </a:moveTo>
                <a:lnTo>
                  <a:pt x="0" y="0"/>
                </a:lnTo>
                <a:lnTo>
                  <a:pt x="0" y="52679"/>
                </a:lnTo>
                <a:lnTo>
                  <a:pt x="26339" y="52679"/>
                </a:lnTo>
                <a:lnTo>
                  <a:pt x="26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570725" y="14391195"/>
            <a:ext cx="26670" cy="263525"/>
          </a:xfrm>
          <a:custGeom>
            <a:avLst/>
            <a:gdLst/>
            <a:ahLst/>
            <a:cxnLst/>
            <a:rect l="l" t="t" r="r" b="b"/>
            <a:pathLst>
              <a:path w="26670" h="263525">
                <a:moveTo>
                  <a:pt x="26339" y="237083"/>
                </a:moveTo>
                <a:lnTo>
                  <a:pt x="0" y="237083"/>
                </a:lnTo>
                <a:lnTo>
                  <a:pt x="0" y="263423"/>
                </a:lnTo>
                <a:lnTo>
                  <a:pt x="26339" y="263423"/>
                </a:lnTo>
                <a:lnTo>
                  <a:pt x="26339" y="237083"/>
                </a:lnTo>
                <a:close/>
              </a:path>
              <a:path w="26670" h="263525">
                <a:moveTo>
                  <a:pt x="26339" y="131711"/>
                </a:moveTo>
                <a:lnTo>
                  <a:pt x="0" y="131711"/>
                </a:lnTo>
                <a:lnTo>
                  <a:pt x="0" y="210731"/>
                </a:lnTo>
                <a:lnTo>
                  <a:pt x="26339" y="210731"/>
                </a:lnTo>
                <a:lnTo>
                  <a:pt x="26339" y="131711"/>
                </a:lnTo>
                <a:close/>
              </a:path>
              <a:path w="26670" h="263525">
                <a:moveTo>
                  <a:pt x="26339" y="79032"/>
                </a:moveTo>
                <a:lnTo>
                  <a:pt x="0" y="79032"/>
                </a:lnTo>
                <a:lnTo>
                  <a:pt x="0" y="105371"/>
                </a:lnTo>
                <a:lnTo>
                  <a:pt x="26339" y="105371"/>
                </a:lnTo>
                <a:lnTo>
                  <a:pt x="26339" y="79032"/>
                </a:lnTo>
                <a:close/>
              </a:path>
              <a:path w="26670" h="263525">
                <a:moveTo>
                  <a:pt x="26339" y="0"/>
                </a:moveTo>
                <a:lnTo>
                  <a:pt x="0" y="0"/>
                </a:lnTo>
                <a:lnTo>
                  <a:pt x="0" y="52692"/>
                </a:lnTo>
                <a:lnTo>
                  <a:pt x="26339" y="52692"/>
                </a:lnTo>
                <a:lnTo>
                  <a:pt x="26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597077" y="13785355"/>
            <a:ext cx="26670" cy="26670"/>
          </a:xfrm>
          <a:custGeom>
            <a:avLst/>
            <a:gdLst/>
            <a:ahLst/>
            <a:cxnLst/>
            <a:rect l="l" t="t" r="r" b="b"/>
            <a:pathLst>
              <a:path w="26670" h="26669">
                <a:moveTo>
                  <a:pt x="26339" y="0"/>
                </a:moveTo>
                <a:lnTo>
                  <a:pt x="0" y="0"/>
                </a:lnTo>
                <a:lnTo>
                  <a:pt x="0" y="26339"/>
                </a:lnTo>
                <a:lnTo>
                  <a:pt x="26339" y="26339"/>
                </a:lnTo>
                <a:lnTo>
                  <a:pt x="26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597077" y="13943393"/>
            <a:ext cx="26670" cy="105410"/>
          </a:xfrm>
          <a:custGeom>
            <a:avLst/>
            <a:gdLst/>
            <a:ahLst/>
            <a:cxnLst/>
            <a:rect l="l" t="t" r="r" b="b"/>
            <a:pathLst>
              <a:path w="26670" h="105409">
                <a:moveTo>
                  <a:pt x="26339" y="52692"/>
                </a:moveTo>
                <a:lnTo>
                  <a:pt x="0" y="52692"/>
                </a:lnTo>
                <a:lnTo>
                  <a:pt x="0" y="105371"/>
                </a:lnTo>
                <a:lnTo>
                  <a:pt x="26339" y="105371"/>
                </a:lnTo>
                <a:lnTo>
                  <a:pt x="26339" y="52692"/>
                </a:lnTo>
                <a:close/>
              </a:path>
              <a:path w="26670" h="105409">
                <a:moveTo>
                  <a:pt x="26339" y="0"/>
                </a:moveTo>
                <a:lnTo>
                  <a:pt x="0" y="0"/>
                </a:lnTo>
                <a:lnTo>
                  <a:pt x="0" y="26339"/>
                </a:lnTo>
                <a:lnTo>
                  <a:pt x="26339" y="26339"/>
                </a:lnTo>
                <a:lnTo>
                  <a:pt x="26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597077" y="14127785"/>
            <a:ext cx="26670" cy="26670"/>
          </a:xfrm>
          <a:custGeom>
            <a:avLst/>
            <a:gdLst/>
            <a:ahLst/>
            <a:cxnLst/>
            <a:rect l="l" t="t" r="r" b="b"/>
            <a:pathLst>
              <a:path w="26670" h="26669">
                <a:moveTo>
                  <a:pt x="26339" y="0"/>
                </a:moveTo>
                <a:lnTo>
                  <a:pt x="0" y="0"/>
                </a:lnTo>
                <a:lnTo>
                  <a:pt x="0" y="26339"/>
                </a:lnTo>
                <a:lnTo>
                  <a:pt x="26339" y="26339"/>
                </a:lnTo>
                <a:lnTo>
                  <a:pt x="26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597077" y="14206818"/>
            <a:ext cx="26670" cy="290195"/>
          </a:xfrm>
          <a:custGeom>
            <a:avLst/>
            <a:gdLst/>
            <a:ahLst/>
            <a:cxnLst/>
            <a:rect l="l" t="t" r="r" b="b"/>
            <a:pathLst>
              <a:path w="26670" h="290194">
                <a:moveTo>
                  <a:pt x="26339" y="263410"/>
                </a:moveTo>
                <a:lnTo>
                  <a:pt x="0" y="263410"/>
                </a:lnTo>
                <a:lnTo>
                  <a:pt x="0" y="289750"/>
                </a:lnTo>
                <a:lnTo>
                  <a:pt x="26339" y="289750"/>
                </a:lnTo>
                <a:lnTo>
                  <a:pt x="26339" y="263410"/>
                </a:lnTo>
                <a:close/>
              </a:path>
              <a:path w="26670" h="290194">
                <a:moveTo>
                  <a:pt x="26339" y="52679"/>
                </a:moveTo>
                <a:lnTo>
                  <a:pt x="0" y="52679"/>
                </a:lnTo>
                <a:lnTo>
                  <a:pt x="0" y="158038"/>
                </a:lnTo>
                <a:lnTo>
                  <a:pt x="0" y="237058"/>
                </a:lnTo>
                <a:lnTo>
                  <a:pt x="26339" y="237058"/>
                </a:lnTo>
                <a:lnTo>
                  <a:pt x="26339" y="158051"/>
                </a:lnTo>
                <a:lnTo>
                  <a:pt x="26339" y="52679"/>
                </a:lnTo>
                <a:close/>
              </a:path>
              <a:path w="26670" h="290194">
                <a:moveTo>
                  <a:pt x="26339" y="0"/>
                </a:moveTo>
                <a:lnTo>
                  <a:pt x="0" y="0"/>
                </a:lnTo>
                <a:lnTo>
                  <a:pt x="0" y="26339"/>
                </a:lnTo>
                <a:lnTo>
                  <a:pt x="26339" y="26339"/>
                </a:lnTo>
                <a:lnTo>
                  <a:pt x="26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597077" y="14628279"/>
            <a:ext cx="26670" cy="26670"/>
          </a:xfrm>
          <a:custGeom>
            <a:avLst/>
            <a:gdLst/>
            <a:ahLst/>
            <a:cxnLst/>
            <a:rect l="l" t="t" r="r" b="b"/>
            <a:pathLst>
              <a:path w="26670" h="26669">
                <a:moveTo>
                  <a:pt x="26339" y="0"/>
                </a:moveTo>
                <a:lnTo>
                  <a:pt x="0" y="0"/>
                </a:lnTo>
                <a:lnTo>
                  <a:pt x="0" y="26339"/>
                </a:lnTo>
                <a:lnTo>
                  <a:pt x="26339" y="26339"/>
                </a:lnTo>
                <a:lnTo>
                  <a:pt x="26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623417" y="13785355"/>
            <a:ext cx="26670" cy="79375"/>
          </a:xfrm>
          <a:custGeom>
            <a:avLst/>
            <a:gdLst/>
            <a:ahLst/>
            <a:cxnLst/>
            <a:rect l="l" t="t" r="r" b="b"/>
            <a:pathLst>
              <a:path w="26670" h="79375">
                <a:moveTo>
                  <a:pt x="26339" y="0"/>
                </a:moveTo>
                <a:lnTo>
                  <a:pt x="0" y="0"/>
                </a:lnTo>
                <a:lnTo>
                  <a:pt x="0" y="79019"/>
                </a:lnTo>
                <a:lnTo>
                  <a:pt x="26339" y="79019"/>
                </a:lnTo>
                <a:lnTo>
                  <a:pt x="263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636587" y="13864374"/>
            <a:ext cx="0" cy="579755"/>
          </a:xfrm>
          <a:custGeom>
            <a:avLst/>
            <a:gdLst/>
            <a:ahLst/>
            <a:cxnLst/>
            <a:rect l="l" t="t" r="r" b="b"/>
            <a:pathLst>
              <a:path h="579755">
                <a:moveTo>
                  <a:pt x="0" y="0"/>
                </a:moveTo>
                <a:lnTo>
                  <a:pt x="0" y="579513"/>
                </a:lnTo>
              </a:path>
            </a:pathLst>
          </a:custGeom>
          <a:ln w="26339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623417" y="13785355"/>
            <a:ext cx="237490" cy="869315"/>
          </a:xfrm>
          <a:custGeom>
            <a:avLst/>
            <a:gdLst/>
            <a:ahLst/>
            <a:cxnLst/>
            <a:rect l="l" t="t" r="r" b="b"/>
            <a:pathLst>
              <a:path w="237490" h="869315">
                <a:moveTo>
                  <a:pt x="26339" y="684872"/>
                </a:moveTo>
                <a:lnTo>
                  <a:pt x="0" y="684872"/>
                </a:lnTo>
                <a:lnTo>
                  <a:pt x="0" y="816571"/>
                </a:lnTo>
                <a:lnTo>
                  <a:pt x="0" y="869251"/>
                </a:lnTo>
                <a:lnTo>
                  <a:pt x="26339" y="869251"/>
                </a:lnTo>
                <a:lnTo>
                  <a:pt x="26339" y="816584"/>
                </a:lnTo>
                <a:lnTo>
                  <a:pt x="26339" y="684872"/>
                </a:lnTo>
                <a:close/>
              </a:path>
              <a:path w="237490" h="869315">
                <a:moveTo>
                  <a:pt x="52679" y="421462"/>
                </a:moveTo>
                <a:lnTo>
                  <a:pt x="26339" y="421462"/>
                </a:lnTo>
                <a:lnTo>
                  <a:pt x="26339" y="447802"/>
                </a:lnTo>
                <a:lnTo>
                  <a:pt x="52679" y="447802"/>
                </a:lnTo>
                <a:lnTo>
                  <a:pt x="52679" y="421462"/>
                </a:lnTo>
                <a:close/>
              </a:path>
              <a:path w="237490" h="869315">
                <a:moveTo>
                  <a:pt x="52679" y="210731"/>
                </a:moveTo>
                <a:lnTo>
                  <a:pt x="26339" y="210731"/>
                </a:lnTo>
                <a:lnTo>
                  <a:pt x="26339" y="263410"/>
                </a:lnTo>
                <a:lnTo>
                  <a:pt x="52679" y="263410"/>
                </a:lnTo>
                <a:lnTo>
                  <a:pt x="52679" y="210731"/>
                </a:lnTo>
                <a:close/>
              </a:path>
              <a:path w="237490" h="869315">
                <a:moveTo>
                  <a:pt x="79006" y="842924"/>
                </a:moveTo>
                <a:lnTo>
                  <a:pt x="52679" y="842924"/>
                </a:lnTo>
                <a:lnTo>
                  <a:pt x="52679" y="869264"/>
                </a:lnTo>
                <a:lnTo>
                  <a:pt x="79006" y="869264"/>
                </a:lnTo>
                <a:lnTo>
                  <a:pt x="79006" y="842924"/>
                </a:lnTo>
                <a:close/>
              </a:path>
              <a:path w="237490" h="869315">
                <a:moveTo>
                  <a:pt x="79006" y="763892"/>
                </a:moveTo>
                <a:lnTo>
                  <a:pt x="52679" y="763892"/>
                </a:lnTo>
                <a:lnTo>
                  <a:pt x="52679" y="816571"/>
                </a:lnTo>
                <a:lnTo>
                  <a:pt x="79006" y="816571"/>
                </a:lnTo>
                <a:lnTo>
                  <a:pt x="79006" y="763892"/>
                </a:lnTo>
                <a:close/>
              </a:path>
              <a:path w="237490" h="869315">
                <a:moveTo>
                  <a:pt x="79006" y="632193"/>
                </a:moveTo>
                <a:lnTo>
                  <a:pt x="52679" y="632193"/>
                </a:lnTo>
                <a:lnTo>
                  <a:pt x="26339" y="632193"/>
                </a:lnTo>
                <a:lnTo>
                  <a:pt x="26339" y="658533"/>
                </a:lnTo>
                <a:lnTo>
                  <a:pt x="52679" y="658533"/>
                </a:lnTo>
                <a:lnTo>
                  <a:pt x="52679" y="684872"/>
                </a:lnTo>
                <a:lnTo>
                  <a:pt x="52679" y="737565"/>
                </a:lnTo>
                <a:lnTo>
                  <a:pt x="79006" y="737565"/>
                </a:lnTo>
                <a:lnTo>
                  <a:pt x="79006" y="684872"/>
                </a:lnTo>
                <a:lnTo>
                  <a:pt x="79006" y="632193"/>
                </a:lnTo>
                <a:close/>
              </a:path>
              <a:path w="237490" h="869315">
                <a:moveTo>
                  <a:pt x="79006" y="500481"/>
                </a:moveTo>
                <a:lnTo>
                  <a:pt x="52679" y="500481"/>
                </a:lnTo>
                <a:lnTo>
                  <a:pt x="52679" y="474141"/>
                </a:lnTo>
                <a:lnTo>
                  <a:pt x="26339" y="474141"/>
                </a:lnTo>
                <a:lnTo>
                  <a:pt x="26339" y="579501"/>
                </a:lnTo>
                <a:lnTo>
                  <a:pt x="26339" y="605840"/>
                </a:lnTo>
                <a:lnTo>
                  <a:pt x="52679" y="605840"/>
                </a:lnTo>
                <a:lnTo>
                  <a:pt x="79006" y="605840"/>
                </a:lnTo>
                <a:lnTo>
                  <a:pt x="79006" y="579501"/>
                </a:lnTo>
                <a:lnTo>
                  <a:pt x="79006" y="553161"/>
                </a:lnTo>
                <a:lnTo>
                  <a:pt x="52679" y="553161"/>
                </a:lnTo>
                <a:lnTo>
                  <a:pt x="52679" y="526821"/>
                </a:lnTo>
                <a:lnTo>
                  <a:pt x="79006" y="526821"/>
                </a:lnTo>
                <a:lnTo>
                  <a:pt x="79006" y="500481"/>
                </a:lnTo>
                <a:close/>
              </a:path>
              <a:path w="237490" h="869315">
                <a:moveTo>
                  <a:pt x="79006" y="447802"/>
                </a:moveTo>
                <a:lnTo>
                  <a:pt x="52679" y="447802"/>
                </a:lnTo>
                <a:lnTo>
                  <a:pt x="52679" y="474141"/>
                </a:lnTo>
                <a:lnTo>
                  <a:pt x="79006" y="474141"/>
                </a:lnTo>
                <a:lnTo>
                  <a:pt x="79006" y="447802"/>
                </a:lnTo>
                <a:close/>
              </a:path>
              <a:path w="237490" h="869315">
                <a:moveTo>
                  <a:pt x="79006" y="395109"/>
                </a:moveTo>
                <a:lnTo>
                  <a:pt x="52679" y="395109"/>
                </a:lnTo>
                <a:lnTo>
                  <a:pt x="52679" y="421449"/>
                </a:lnTo>
                <a:lnTo>
                  <a:pt x="79006" y="421449"/>
                </a:lnTo>
                <a:lnTo>
                  <a:pt x="79006" y="395109"/>
                </a:lnTo>
                <a:close/>
              </a:path>
              <a:path w="237490" h="869315">
                <a:moveTo>
                  <a:pt x="79006" y="342430"/>
                </a:moveTo>
                <a:lnTo>
                  <a:pt x="52679" y="342430"/>
                </a:lnTo>
                <a:lnTo>
                  <a:pt x="52679" y="316090"/>
                </a:lnTo>
                <a:lnTo>
                  <a:pt x="26339" y="316090"/>
                </a:lnTo>
                <a:lnTo>
                  <a:pt x="26339" y="395109"/>
                </a:lnTo>
                <a:lnTo>
                  <a:pt x="52679" y="395109"/>
                </a:lnTo>
                <a:lnTo>
                  <a:pt x="52679" y="368769"/>
                </a:lnTo>
                <a:lnTo>
                  <a:pt x="79006" y="368769"/>
                </a:lnTo>
                <a:lnTo>
                  <a:pt x="79006" y="342430"/>
                </a:lnTo>
                <a:close/>
              </a:path>
              <a:path w="237490" h="869315">
                <a:moveTo>
                  <a:pt x="79006" y="263410"/>
                </a:moveTo>
                <a:lnTo>
                  <a:pt x="52679" y="263410"/>
                </a:lnTo>
                <a:lnTo>
                  <a:pt x="52679" y="289750"/>
                </a:lnTo>
                <a:lnTo>
                  <a:pt x="79006" y="289750"/>
                </a:lnTo>
                <a:lnTo>
                  <a:pt x="79006" y="263410"/>
                </a:lnTo>
                <a:close/>
              </a:path>
              <a:path w="237490" h="869315">
                <a:moveTo>
                  <a:pt x="79006" y="158038"/>
                </a:moveTo>
                <a:lnTo>
                  <a:pt x="52679" y="158038"/>
                </a:lnTo>
                <a:lnTo>
                  <a:pt x="52679" y="210718"/>
                </a:lnTo>
                <a:lnTo>
                  <a:pt x="79006" y="210718"/>
                </a:lnTo>
                <a:lnTo>
                  <a:pt x="79006" y="158038"/>
                </a:lnTo>
                <a:close/>
              </a:path>
              <a:path w="237490" h="869315">
                <a:moveTo>
                  <a:pt x="79006" y="79019"/>
                </a:moveTo>
                <a:lnTo>
                  <a:pt x="52679" y="79019"/>
                </a:lnTo>
                <a:lnTo>
                  <a:pt x="52679" y="105359"/>
                </a:lnTo>
                <a:lnTo>
                  <a:pt x="79006" y="105359"/>
                </a:lnTo>
                <a:lnTo>
                  <a:pt x="79006" y="79019"/>
                </a:lnTo>
                <a:close/>
              </a:path>
              <a:path w="237490" h="869315">
                <a:moveTo>
                  <a:pt x="79006" y="0"/>
                </a:moveTo>
                <a:lnTo>
                  <a:pt x="52679" y="0"/>
                </a:lnTo>
                <a:lnTo>
                  <a:pt x="52679" y="52679"/>
                </a:lnTo>
                <a:lnTo>
                  <a:pt x="79006" y="52679"/>
                </a:lnTo>
                <a:lnTo>
                  <a:pt x="79006" y="0"/>
                </a:lnTo>
                <a:close/>
              </a:path>
              <a:path w="237490" h="869315">
                <a:moveTo>
                  <a:pt x="105359" y="737552"/>
                </a:moveTo>
                <a:lnTo>
                  <a:pt x="79019" y="737552"/>
                </a:lnTo>
                <a:lnTo>
                  <a:pt x="79019" y="763892"/>
                </a:lnTo>
                <a:lnTo>
                  <a:pt x="105359" y="763892"/>
                </a:lnTo>
                <a:lnTo>
                  <a:pt x="105359" y="737552"/>
                </a:lnTo>
                <a:close/>
              </a:path>
              <a:path w="237490" h="869315">
                <a:moveTo>
                  <a:pt x="105359" y="526821"/>
                </a:moveTo>
                <a:lnTo>
                  <a:pt x="79019" y="526821"/>
                </a:lnTo>
                <a:lnTo>
                  <a:pt x="79019" y="553161"/>
                </a:lnTo>
                <a:lnTo>
                  <a:pt x="105359" y="553161"/>
                </a:lnTo>
                <a:lnTo>
                  <a:pt x="105359" y="526821"/>
                </a:lnTo>
                <a:close/>
              </a:path>
              <a:path w="237490" h="869315">
                <a:moveTo>
                  <a:pt x="105359" y="289750"/>
                </a:moveTo>
                <a:lnTo>
                  <a:pt x="79019" y="289750"/>
                </a:lnTo>
                <a:lnTo>
                  <a:pt x="79019" y="316090"/>
                </a:lnTo>
                <a:lnTo>
                  <a:pt x="105359" y="316090"/>
                </a:lnTo>
                <a:lnTo>
                  <a:pt x="105359" y="289750"/>
                </a:lnTo>
                <a:close/>
              </a:path>
              <a:path w="237490" h="869315">
                <a:moveTo>
                  <a:pt x="131699" y="684872"/>
                </a:moveTo>
                <a:lnTo>
                  <a:pt x="105359" y="684872"/>
                </a:lnTo>
                <a:lnTo>
                  <a:pt x="105359" y="711212"/>
                </a:lnTo>
                <a:lnTo>
                  <a:pt x="131699" y="711212"/>
                </a:lnTo>
                <a:lnTo>
                  <a:pt x="131699" y="684872"/>
                </a:lnTo>
                <a:close/>
              </a:path>
              <a:path w="237490" h="869315">
                <a:moveTo>
                  <a:pt x="131699" y="474141"/>
                </a:moveTo>
                <a:lnTo>
                  <a:pt x="105359" y="474141"/>
                </a:lnTo>
                <a:lnTo>
                  <a:pt x="105359" y="447802"/>
                </a:lnTo>
                <a:lnTo>
                  <a:pt x="79019" y="447802"/>
                </a:lnTo>
                <a:lnTo>
                  <a:pt x="79019" y="500481"/>
                </a:lnTo>
                <a:lnTo>
                  <a:pt x="105359" y="500481"/>
                </a:lnTo>
                <a:lnTo>
                  <a:pt x="131699" y="500481"/>
                </a:lnTo>
                <a:lnTo>
                  <a:pt x="131699" y="474141"/>
                </a:lnTo>
                <a:close/>
              </a:path>
              <a:path w="237490" h="869315">
                <a:moveTo>
                  <a:pt x="131699" y="395109"/>
                </a:moveTo>
                <a:lnTo>
                  <a:pt x="105359" y="395109"/>
                </a:lnTo>
                <a:lnTo>
                  <a:pt x="79019" y="395109"/>
                </a:lnTo>
                <a:lnTo>
                  <a:pt x="79019" y="421449"/>
                </a:lnTo>
                <a:lnTo>
                  <a:pt x="105359" y="421449"/>
                </a:lnTo>
                <a:lnTo>
                  <a:pt x="131699" y="421449"/>
                </a:lnTo>
                <a:lnTo>
                  <a:pt x="131699" y="395109"/>
                </a:lnTo>
                <a:close/>
              </a:path>
              <a:path w="237490" h="869315">
                <a:moveTo>
                  <a:pt x="131699" y="263410"/>
                </a:moveTo>
                <a:lnTo>
                  <a:pt x="105359" y="263410"/>
                </a:lnTo>
                <a:lnTo>
                  <a:pt x="105359" y="289750"/>
                </a:lnTo>
                <a:lnTo>
                  <a:pt x="131699" y="289750"/>
                </a:lnTo>
                <a:lnTo>
                  <a:pt x="131699" y="263410"/>
                </a:lnTo>
                <a:close/>
              </a:path>
              <a:path w="237490" h="869315">
                <a:moveTo>
                  <a:pt x="131699" y="210731"/>
                </a:moveTo>
                <a:lnTo>
                  <a:pt x="105359" y="210731"/>
                </a:lnTo>
                <a:lnTo>
                  <a:pt x="105359" y="184378"/>
                </a:lnTo>
                <a:lnTo>
                  <a:pt x="79019" y="184378"/>
                </a:lnTo>
                <a:lnTo>
                  <a:pt x="79019" y="263398"/>
                </a:lnTo>
                <a:lnTo>
                  <a:pt x="105359" y="263398"/>
                </a:lnTo>
                <a:lnTo>
                  <a:pt x="105359" y="237070"/>
                </a:lnTo>
                <a:lnTo>
                  <a:pt x="131699" y="237070"/>
                </a:lnTo>
                <a:lnTo>
                  <a:pt x="131699" y="210731"/>
                </a:lnTo>
                <a:close/>
              </a:path>
              <a:path w="237490" h="869315">
                <a:moveTo>
                  <a:pt x="131699" y="158038"/>
                </a:moveTo>
                <a:lnTo>
                  <a:pt x="105359" y="158038"/>
                </a:lnTo>
                <a:lnTo>
                  <a:pt x="105359" y="184378"/>
                </a:lnTo>
                <a:lnTo>
                  <a:pt x="131699" y="184378"/>
                </a:lnTo>
                <a:lnTo>
                  <a:pt x="131699" y="158038"/>
                </a:lnTo>
                <a:close/>
              </a:path>
              <a:path w="237490" h="869315">
                <a:moveTo>
                  <a:pt x="158038" y="711212"/>
                </a:moveTo>
                <a:lnTo>
                  <a:pt x="131699" y="711212"/>
                </a:lnTo>
                <a:lnTo>
                  <a:pt x="131699" y="763892"/>
                </a:lnTo>
                <a:lnTo>
                  <a:pt x="158038" y="763892"/>
                </a:lnTo>
                <a:lnTo>
                  <a:pt x="158038" y="711212"/>
                </a:lnTo>
                <a:close/>
              </a:path>
              <a:path w="237490" h="869315">
                <a:moveTo>
                  <a:pt x="158038" y="79019"/>
                </a:moveTo>
                <a:lnTo>
                  <a:pt x="131699" y="79019"/>
                </a:lnTo>
                <a:lnTo>
                  <a:pt x="105359" y="79019"/>
                </a:lnTo>
                <a:lnTo>
                  <a:pt x="105359" y="52679"/>
                </a:lnTo>
                <a:lnTo>
                  <a:pt x="79019" y="52679"/>
                </a:lnTo>
                <a:lnTo>
                  <a:pt x="79019" y="79019"/>
                </a:lnTo>
                <a:lnTo>
                  <a:pt x="79019" y="105359"/>
                </a:lnTo>
                <a:lnTo>
                  <a:pt x="105359" y="105359"/>
                </a:lnTo>
                <a:lnTo>
                  <a:pt x="131699" y="105359"/>
                </a:lnTo>
                <a:lnTo>
                  <a:pt x="158038" y="105359"/>
                </a:lnTo>
                <a:lnTo>
                  <a:pt x="158038" y="79019"/>
                </a:lnTo>
                <a:close/>
              </a:path>
              <a:path w="237490" h="869315">
                <a:moveTo>
                  <a:pt x="158038" y="0"/>
                </a:moveTo>
                <a:lnTo>
                  <a:pt x="131699" y="0"/>
                </a:lnTo>
                <a:lnTo>
                  <a:pt x="105359" y="0"/>
                </a:lnTo>
                <a:lnTo>
                  <a:pt x="105359" y="52679"/>
                </a:lnTo>
                <a:lnTo>
                  <a:pt x="131699" y="52679"/>
                </a:lnTo>
                <a:lnTo>
                  <a:pt x="131699" y="26339"/>
                </a:lnTo>
                <a:lnTo>
                  <a:pt x="158038" y="26339"/>
                </a:lnTo>
                <a:lnTo>
                  <a:pt x="158038" y="0"/>
                </a:lnTo>
                <a:close/>
              </a:path>
              <a:path w="237490" h="869315">
                <a:moveTo>
                  <a:pt x="184365" y="816571"/>
                </a:moveTo>
                <a:lnTo>
                  <a:pt x="158038" y="816571"/>
                </a:lnTo>
                <a:lnTo>
                  <a:pt x="131699" y="816571"/>
                </a:lnTo>
                <a:lnTo>
                  <a:pt x="105359" y="816571"/>
                </a:lnTo>
                <a:lnTo>
                  <a:pt x="79019" y="816571"/>
                </a:lnTo>
                <a:lnTo>
                  <a:pt x="79019" y="842911"/>
                </a:lnTo>
                <a:lnTo>
                  <a:pt x="105359" y="842911"/>
                </a:lnTo>
                <a:lnTo>
                  <a:pt x="131699" y="842911"/>
                </a:lnTo>
                <a:lnTo>
                  <a:pt x="131699" y="869251"/>
                </a:lnTo>
                <a:lnTo>
                  <a:pt x="158038" y="869251"/>
                </a:lnTo>
                <a:lnTo>
                  <a:pt x="184365" y="869251"/>
                </a:lnTo>
                <a:lnTo>
                  <a:pt x="184365" y="816571"/>
                </a:lnTo>
                <a:close/>
              </a:path>
              <a:path w="237490" h="869315">
                <a:moveTo>
                  <a:pt x="184365" y="632193"/>
                </a:moveTo>
                <a:lnTo>
                  <a:pt x="158038" y="632193"/>
                </a:lnTo>
                <a:lnTo>
                  <a:pt x="158038" y="658533"/>
                </a:lnTo>
                <a:lnTo>
                  <a:pt x="131699" y="658533"/>
                </a:lnTo>
                <a:lnTo>
                  <a:pt x="131699" y="632180"/>
                </a:lnTo>
                <a:lnTo>
                  <a:pt x="158038" y="632180"/>
                </a:lnTo>
                <a:lnTo>
                  <a:pt x="158038" y="579501"/>
                </a:lnTo>
                <a:lnTo>
                  <a:pt x="131699" y="579501"/>
                </a:lnTo>
                <a:lnTo>
                  <a:pt x="131699" y="605840"/>
                </a:lnTo>
                <a:lnTo>
                  <a:pt x="105359" y="605840"/>
                </a:lnTo>
                <a:lnTo>
                  <a:pt x="105359" y="579501"/>
                </a:lnTo>
                <a:lnTo>
                  <a:pt x="79019" y="579501"/>
                </a:lnTo>
                <a:lnTo>
                  <a:pt x="79019" y="684860"/>
                </a:lnTo>
                <a:lnTo>
                  <a:pt x="105359" y="684860"/>
                </a:lnTo>
                <a:lnTo>
                  <a:pt x="131699" y="684860"/>
                </a:lnTo>
                <a:lnTo>
                  <a:pt x="158038" y="684872"/>
                </a:lnTo>
                <a:lnTo>
                  <a:pt x="184365" y="684872"/>
                </a:lnTo>
                <a:lnTo>
                  <a:pt x="184365" y="632193"/>
                </a:lnTo>
                <a:close/>
              </a:path>
              <a:path w="237490" h="869315">
                <a:moveTo>
                  <a:pt x="184365" y="526821"/>
                </a:moveTo>
                <a:lnTo>
                  <a:pt x="158038" y="526821"/>
                </a:lnTo>
                <a:lnTo>
                  <a:pt x="158038" y="579501"/>
                </a:lnTo>
                <a:lnTo>
                  <a:pt x="184365" y="579501"/>
                </a:lnTo>
                <a:lnTo>
                  <a:pt x="184365" y="526821"/>
                </a:lnTo>
                <a:close/>
              </a:path>
              <a:path w="237490" h="869315">
                <a:moveTo>
                  <a:pt x="184365" y="289750"/>
                </a:moveTo>
                <a:lnTo>
                  <a:pt x="158038" y="289750"/>
                </a:lnTo>
                <a:lnTo>
                  <a:pt x="158038" y="421462"/>
                </a:lnTo>
                <a:lnTo>
                  <a:pt x="131699" y="421462"/>
                </a:lnTo>
                <a:lnTo>
                  <a:pt x="131699" y="474141"/>
                </a:lnTo>
                <a:lnTo>
                  <a:pt x="158038" y="474141"/>
                </a:lnTo>
                <a:lnTo>
                  <a:pt x="184365" y="474141"/>
                </a:lnTo>
                <a:lnTo>
                  <a:pt x="184365" y="289750"/>
                </a:lnTo>
                <a:close/>
              </a:path>
              <a:path w="237490" h="869315">
                <a:moveTo>
                  <a:pt x="184365" y="105359"/>
                </a:moveTo>
                <a:lnTo>
                  <a:pt x="158038" y="105359"/>
                </a:lnTo>
                <a:lnTo>
                  <a:pt x="158038" y="184378"/>
                </a:lnTo>
                <a:lnTo>
                  <a:pt x="131699" y="184378"/>
                </a:lnTo>
                <a:lnTo>
                  <a:pt x="131699" y="210718"/>
                </a:lnTo>
                <a:lnTo>
                  <a:pt x="158038" y="210718"/>
                </a:lnTo>
                <a:lnTo>
                  <a:pt x="158038" y="237070"/>
                </a:lnTo>
                <a:lnTo>
                  <a:pt x="184365" y="237070"/>
                </a:lnTo>
                <a:lnTo>
                  <a:pt x="184365" y="105359"/>
                </a:lnTo>
                <a:close/>
              </a:path>
              <a:path w="237490" h="869315">
                <a:moveTo>
                  <a:pt x="184365" y="26339"/>
                </a:moveTo>
                <a:lnTo>
                  <a:pt x="158038" y="26339"/>
                </a:lnTo>
                <a:lnTo>
                  <a:pt x="158038" y="79019"/>
                </a:lnTo>
                <a:lnTo>
                  <a:pt x="184365" y="79019"/>
                </a:lnTo>
                <a:lnTo>
                  <a:pt x="184365" y="26339"/>
                </a:lnTo>
                <a:close/>
              </a:path>
              <a:path w="237490" h="869315">
                <a:moveTo>
                  <a:pt x="210731" y="737552"/>
                </a:moveTo>
                <a:lnTo>
                  <a:pt x="184391" y="737552"/>
                </a:lnTo>
                <a:lnTo>
                  <a:pt x="184391" y="790232"/>
                </a:lnTo>
                <a:lnTo>
                  <a:pt x="210731" y="790232"/>
                </a:lnTo>
                <a:lnTo>
                  <a:pt x="210731" y="737552"/>
                </a:lnTo>
                <a:close/>
              </a:path>
              <a:path w="237490" h="869315">
                <a:moveTo>
                  <a:pt x="210731" y="605840"/>
                </a:moveTo>
                <a:lnTo>
                  <a:pt x="184391" y="605840"/>
                </a:lnTo>
                <a:lnTo>
                  <a:pt x="184391" y="684860"/>
                </a:lnTo>
                <a:lnTo>
                  <a:pt x="210731" y="684860"/>
                </a:lnTo>
                <a:lnTo>
                  <a:pt x="210731" y="605840"/>
                </a:lnTo>
                <a:close/>
              </a:path>
              <a:path w="237490" h="869315">
                <a:moveTo>
                  <a:pt x="237070" y="684872"/>
                </a:moveTo>
                <a:lnTo>
                  <a:pt x="210731" y="684872"/>
                </a:lnTo>
                <a:lnTo>
                  <a:pt x="210731" y="711212"/>
                </a:lnTo>
                <a:lnTo>
                  <a:pt x="237070" y="711212"/>
                </a:lnTo>
                <a:lnTo>
                  <a:pt x="237070" y="684872"/>
                </a:lnTo>
                <a:close/>
              </a:path>
              <a:path w="237490" h="869315">
                <a:moveTo>
                  <a:pt x="237070" y="553161"/>
                </a:moveTo>
                <a:lnTo>
                  <a:pt x="210731" y="553161"/>
                </a:lnTo>
                <a:lnTo>
                  <a:pt x="210731" y="579501"/>
                </a:lnTo>
                <a:lnTo>
                  <a:pt x="237070" y="579501"/>
                </a:lnTo>
                <a:lnTo>
                  <a:pt x="237070" y="553161"/>
                </a:lnTo>
                <a:close/>
              </a:path>
              <a:path w="237490" h="869315">
                <a:moveTo>
                  <a:pt x="237070" y="500481"/>
                </a:moveTo>
                <a:lnTo>
                  <a:pt x="210731" y="500481"/>
                </a:lnTo>
                <a:lnTo>
                  <a:pt x="184391" y="500481"/>
                </a:lnTo>
                <a:lnTo>
                  <a:pt x="184391" y="553161"/>
                </a:lnTo>
                <a:lnTo>
                  <a:pt x="210731" y="553161"/>
                </a:lnTo>
                <a:lnTo>
                  <a:pt x="210731" y="526821"/>
                </a:lnTo>
                <a:lnTo>
                  <a:pt x="237070" y="526821"/>
                </a:lnTo>
                <a:lnTo>
                  <a:pt x="237070" y="500481"/>
                </a:lnTo>
                <a:close/>
              </a:path>
              <a:path w="237490" h="869315">
                <a:moveTo>
                  <a:pt x="237070" y="316090"/>
                </a:moveTo>
                <a:lnTo>
                  <a:pt x="210731" y="316090"/>
                </a:lnTo>
                <a:lnTo>
                  <a:pt x="210731" y="395109"/>
                </a:lnTo>
                <a:lnTo>
                  <a:pt x="184391" y="395109"/>
                </a:lnTo>
                <a:lnTo>
                  <a:pt x="184391" y="474129"/>
                </a:lnTo>
                <a:lnTo>
                  <a:pt x="210731" y="474129"/>
                </a:lnTo>
                <a:lnTo>
                  <a:pt x="237070" y="474141"/>
                </a:lnTo>
                <a:lnTo>
                  <a:pt x="237070" y="447802"/>
                </a:lnTo>
                <a:lnTo>
                  <a:pt x="210731" y="447802"/>
                </a:lnTo>
                <a:lnTo>
                  <a:pt x="210731" y="421462"/>
                </a:lnTo>
                <a:lnTo>
                  <a:pt x="237070" y="421462"/>
                </a:lnTo>
                <a:lnTo>
                  <a:pt x="237070" y="316090"/>
                </a:lnTo>
                <a:close/>
              </a:path>
              <a:path w="237490" h="869315">
                <a:moveTo>
                  <a:pt x="237070" y="237070"/>
                </a:moveTo>
                <a:lnTo>
                  <a:pt x="210731" y="237070"/>
                </a:lnTo>
                <a:lnTo>
                  <a:pt x="184391" y="237070"/>
                </a:lnTo>
                <a:lnTo>
                  <a:pt x="184391" y="289750"/>
                </a:lnTo>
                <a:lnTo>
                  <a:pt x="210731" y="289750"/>
                </a:lnTo>
                <a:lnTo>
                  <a:pt x="210731" y="263410"/>
                </a:lnTo>
                <a:lnTo>
                  <a:pt x="237070" y="263410"/>
                </a:lnTo>
                <a:lnTo>
                  <a:pt x="237070" y="237070"/>
                </a:lnTo>
                <a:close/>
              </a:path>
              <a:path w="237490" h="869315">
                <a:moveTo>
                  <a:pt x="237070" y="131699"/>
                </a:moveTo>
                <a:lnTo>
                  <a:pt x="210731" y="131699"/>
                </a:lnTo>
                <a:lnTo>
                  <a:pt x="184391" y="131699"/>
                </a:lnTo>
                <a:lnTo>
                  <a:pt x="184391" y="158038"/>
                </a:lnTo>
                <a:lnTo>
                  <a:pt x="210731" y="158038"/>
                </a:lnTo>
                <a:lnTo>
                  <a:pt x="210731" y="210718"/>
                </a:lnTo>
                <a:lnTo>
                  <a:pt x="237070" y="210718"/>
                </a:lnTo>
                <a:lnTo>
                  <a:pt x="237070" y="131699"/>
                </a:lnTo>
                <a:close/>
              </a:path>
              <a:path w="237490" h="869315">
                <a:moveTo>
                  <a:pt x="237070" y="26339"/>
                </a:moveTo>
                <a:lnTo>
                  <a:pt x="210731" y="26339"/>
                </a:lnTo>
                <a:lnTo>
                  <a:pt x="210731" y="52679"/>
                </a:lnTo>
                <a:lnTo>
                  <a:pt x="184391" y="52679"/>
                </a:lnTo>
                <a:lnTo>
                  <a:pt x="184391" y="79019"/>
                </a:lnTo>
                <a:lnTo>
                  <a:pt x="210731" y="79019"/>
                </a:lnTo>
                <a:lnTo>
                  <a:pt x="237070" y="79019"/>
                </a:lnTo>
                <a:lnTo>
                  <a:pt x="237070" y="263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834148" y="13785355"/>
            <a:ext cx="237490" cy="869315"/>
          </a:xfrm>
          <a:custGeom>
            <a:avLst/>
            <a:gdLst/>
            <a:ahLst/>
            <a:cxnLst/>
            <a:rect l="l" t="t" r="r" b="b"/>
            <a:pathLst>
              <a:path w="237490" h="869315">
                <a:moveTo>
                  <a:pt x="26339" y="737552"/>
                </a:moveTo>
                <a:lnTo>
                  <a:pt x="0" y="737552"/>
                </a:lnTo>
                <a:lnTo>
                  <a:pt x="0" y="763892"/>
                </a:lnTo>
                <a:lnTo>
                  <a:pt x="26339" y="763892"/>
                </a:lnTo>
                <a:lnTo>
                  <a:pt x="26339" y="737552"/>
                </a:lnTo>
                <a:close/>
              </a:path>
              <a:path w="237490" h="869315">
                <a:moveTo>
                  <a:pt x="26339" y="684872"/>
                </a:moveTo>
                <a:lnTo>
                  <a:pt x="0" y="684872"/>
                </a:lnTo>
                <a:lnTo>
                  <a:pt x="0" y="711212"/>
                </a:lnTo>
                <a:lnTo>
                  <a:pt x="26339" y="711212"/>
                </a:lnTo>
                <a:lnTo>
                  <a:pt x="26339" y="684872"/>
                </a:lnTo>
                <a:close/>
              </a:path>
              <a:path w="237490" h="869315">
                <a:moveTo>
                  <a:pt x="52679" y="790232"/>
                </a:moveTo>
                <a:lnTo>
                  <a:pt x="26339" y="790232"/>
                </a:lnTo>
                <a:lnTo>
                  <a:pt x="26339" y="816571"/>
                </a:lnTo>
                <a:lnTo>
                  <a:pt x="52679" y="816571"/>
                </a:lnTo>
                <a:lnTo>
                  <a:pt x="52679" y="790232"/>
                </a:lnTo>
                <a:close/>
              </a:path>
              <a:path w="237490" h="869315">
                <a:moveTo>
                  <a:pt x="52679" y="395109"/>
                </a:moveTo>
                <a:lnTo>
                  <a:pt x="26339" y="395109"/>
                </a:lnTo>
                <a:lnTo>
                  <a:pt x="26339" y="421449"/>
                </a:lnTo>
                <a:lnTo>
                  <a:pt x="52679" y="421449"/>
                </a:lnTo>
                <a:lnTo>
                  <a:pt x="52679" y="395109"/>
                </a:lnTo>
                <a:close/>
              </a:path>
              <a:path w="237490" h="869315">
                <a:moveTo>
                  <a:pt x="52679" y="289750"/>
                </a:moveTo>
                <a:lnTo>
                  <a:pt x="26339" y="289750"/>
                </a:lnTo>
                <a:lnTo>
                  <a:pt x="26339" y="316090"/>
                </a:lnTo>
                <a:lnTo>
                  <a:pt x="52679" y="316090"/>
                </a:lnTo>
                <a:lnTo>
                  <a:pt x="52679" y="289750"/>
                </a:lnTo>
                <a:close/>
              </a:path>
              <a:path w="237490" h="869315">
                <a:moveTo>
                  <a:pt x="79006" y="763892"/>
                </a:moveTo>
                <a:lnTo>
                  <a:pt x="52679" y="763892"/>
                </a:lnTo>
                <a:lnTo>
                  <a:pt x="52679" y="790232"/>
                </a:lnTo>
                <a:lnTo>
                  <a:pt x="79006" y="790232"/>
                </a:lnTo>
                <a:lnTo>
                  <a:pt x="79006" y="763892"/>
                </a:lnTo>
                <a:close/>
              </a:path>
              <a:path w="237490" h="869315">
                <a:moveTo>
                  <a:pt x="79006" y="632193"/>
                </a:moveTo>
                <a:lnTo>
                  <a:pt x="52679" y="632193"/>
                </a:lnTo>
                <a:lnTo>
                  <a:pt x="52679" y="658533"/>
                </a:lnTo>
                <a:lnTo>
                  <a:pt x="26339" y="658533"/>
                </a:lnTo>
                <a:lnTo>
                  <a:pt x="26339" y="684872"/>
                </a:lnTo>
                <a:lnTo>
                  <a:pt x="52679" y="684872"/>
                </a:lnTo>
                <a:lnTo>
                  <a:pt x="79006" y="684872"/>
                </a:lnTo>
                <a:lnTo>
                  <a:pt x="79006" y="632193"/>
                </a:lnTo>
                <a:close/>
              </a:path>
              <a:path w="237490" h="869315">
                <a:moveTo>
                  <a:pt x="79006" y="526821"/>
                </a:moveTo>
                <a:lnTo>
                  <a:pt x="52679" y="526821"/>
                </a:lnTo>
                <a:lnTo>
                  <a:pt x="52679" y="553161"/>
                </a:lnTo>
                <a:lnTo>
                  <a:pt x="26339" y="553161"/>
                </a:lnTo>
                <a:lnTo>
                  <a:pt x="26339" y="579501"/>
                </a:lnTo>
                <a:lnTo>
                  <a:pt x="26339" y="632180"/>
                </a:lnTo>
                <a:lnTo>
                  <a:pt x="52679" y="632180"/>
                </a:lnTo>
                <a:lnTo>
                  <a:pt x="52679" y="579501"/>
                </a:lnTo>
                <a:lnTo>
                  <a:pt x="79006" y="579501"/>
                </a:lnTo>
                <a:lnTo>
                  <a:pt x="79006" y="526821"/>
                </a:lnTo>
                <a:close/>
              </a:path>
              <a:path w="237490" h="869315">
                <a:moveTo>
                  <a:pt x="79006" y="421462"/>
                </a:moveTo>
                <a:lnTo>
                  <a:pt x="52679" y="421462"/>
                </a:lnTo>
                <a:lnTo>
                  <a:pt x="52679" y="447802"/>
                </a:lnTo>
                <a:lnTo>
                  <a:pt x="26339" y="447802"/>
                </a:lnTo>
                <a:lnTo>
                  <a:pt x="26339" y="500481"/>
                </a:lnTo>
                <a:lnTo>
                  <a:pt x="52679" y="500481"/>
                </a:lnTo>
                <a:lnTo>
                  <a:pt x="52679" y="474141"/>
                </a:lnTo>
                <a:lnTo>
                  <a:pt x="79006" y="474141"/>
                </a:lnTo>
                <a:lnTo>
                  <a:pt x="79006" y="421462"/>
                </a:lnTo>
                <a:close/>
              </a:path>
              <a:path w="237490" h="869315">
                <a:moveTo>
                  <a:pt x="79006" y="316090"/>
                </a:moveTo>
                <a:lnTo>
                  <a:pt x="52679" y="316090"/>
                </a:lnTo>
                <a:lnTo>
                  <a:pt x="52679" y="342430"/>
                </a:lnTo>
                <a:lnTo>
                  <a:pt x="79006" y="342430"/>
                </a:lnTo>
                <a:lnTo>
                  <a:pt x="79006" y="316090"/>
                </a:lnTo>
                <a:close/>
              </a:path>
              <a:path w="237490" h="869315">
                <a:moveTo>
                  <a:pt x="79006" y="105359"/>
                </a:moveTo>
                <a:lnTo>
                  <a:pt x="52679" y="105359"/>
                </a:lnTo>
                <a:lnTo>
                  <a:pt x="52679" y="131699"/>
                </a:lnTo>
                <a:lnTo>
                  <a:pt x="26339" y="131699"/>
                </a:lnTo>
                <a:lnTo>
                  <a:pt x="26339" y="158038"/>
                </a:lnTo>
                <a:lnTo>
                  <a:pt x="52679" y="158038"/>
                </a:lnTo>
                <a:lnTo>
                  <a:pt x="52679" y="184378"/>
                </a:lnTo>
                <a:lnTo>
                  <a:pt x="26339" y="184378"/>
                </a:lnTo>
                <a:lnTo>
                  <a:pt x="26339" y="237058"/>
                </a:lnTo>
                <a:lnTo>
                  <a:pt x="52679" y="237058"/>
                </a:lnTo>
                <a:lnTo>
                  <a:pt x="52679" y="289750"/>
                </a:lnTo>
                <a:lnTo>
                  <a:pt x="79006" y="289750"/>
                </a:lnTo>
                <a:lnTo>
                  <a:pt x="79006" y="105359"/>
                </a:lnTo>
                <a:close/>
              </a:path>
              <a:path w="237490" h="869315">
                <a:moveTo>
                  <a:pt x="79006" y="0"/>
                </a:moveTo>
                <a:lnTo>
                  <a:pt x="52679" y="0"/>
                </a:lnTo>
                <a:lnTo>
                  <a:pt x="52679" y="79019"/>
                </a:lnTo>
                <a:lnTo>
                  <a:pt x="79006" y="79019"/>
                </a:lnTo>
                <a:lnTo>
                  <a:pt x="79006" y="0"/>
                </a:lnTo>
                <a:close/>
              </a:path>
              <a:path w="237490" h="869315">
                <a:moveTo>
                  <a:pt x="105359" y="632193"/>
                </a:moveTo>
                <a:lnTo>
                  <a:pt x="79019" y="632193"/>
                </a:lnTo>
                <a:lnTo>
                  <a:pt x="79019" y="658533"/>
                </a:lnTo>
                <a:lnTo>
                  <a:pt x="105359" y="658533"/>
                </a:lnTo>
                <a:lnTo>
                  <a:pt x="105359" y="632193"/>
                </a:lnTo>
                <a:close/>
              </a:path>
              <a:path w="237490" h="869315">
                <a:moveTo>
                  <a:pt x="105359" y="553161"/>
                </a:moveTo>
                <a:lnTo>
                  <a:pt x="79019" y="553161"/>
                </a:lnTo>
                <a:lnTo>
                  <a:pt x="79019" y="579501"/>
                </a:lnTo>
                <a:lnTo>
                  <a:pt x="105359" y="579501"/>
                </a:lnTo>
                <a:lnTo>
                  <a:pt x="105359" y="553161"/>
                </a:lnTo>
                <a:close/>
              </a:path>
              <a:path w="237490" h="869315">
                <a:moveTo>
                  <a:pt x="105359" y="447802"/>
                </a:moveTo>
                <a:lnTo>
                  <a:pt x="79019" y="447802"/>
                </a:lnTo>
                <a:lnTo>
                  <a:pt x="79019" y="474141"/>
                </a:lnTo>
                <a:lnTo>
                  <a:pt x="105359" y="474141"/>
                </a:lnTo>
                <a:lnTo>
                  <a:pt x="105359" y="447802"/>
                </a:lnTo>
                <a:close/>
              </a:path>
              <a:path w="237490" h="869315">
                <a:moveTo>
                  <a:pt x="131699" y="579501"/>
                </a:moveTo>
                <a:lnTo>
                  <a:pt x="105359" y="579501"/>
                </a:lnTo>
                <a:lnTo>
                  <a:pt x="105359" y="605840"/>
                </a:lnTo>
                <a:lnTo>
                  <a:pt x="131699" y="605840"/>
                </a:lnTo>
                <a:lnTo>
                  <a:pt x="131699" y="579501"/>
                </a:lnTo>
                <a:close/>
              </a:path>
              <a:path w="237490" h="869315">
                <a:moveTo>
                  <a:pt x="131699" y="342430"/>
                </a:moveTo>
                <a:lnTo>
                  <a:pt x="105359" y="342430"/>
                </a:lnTo>
                <a:lnTo>
                  <a:pt x="79019" y="342430"/>
                </a:lnTo>
                <a:lnTo>
                  <a:pt x="79019" y="395109"/>
                </a:lnTo>
                <a:lnTo>
                  <a:pt x="105359" y="395109"/>
                </a:lnTo>
                <a:lnTo>
                  <a:pt x="105359" y="368769"/>
                </a:lnTo>
                <a:lnTo>
                  <a:pt x="131699" y="368769"/>
                </a:lnTo>
                <a:lnTo>
                  <a:pt x="131699" y="342430"/>
                </a:lnTo>
                <a:close/>
              </a:path>
              <a:path w="237490" h="869315">
                <a:moveTo>
                  <a:pt x="131699" y="263410"/>
                </a:moveTo>
                <a:lnTo>
                  <a:pt x="105359" y="263410"/>
                </a:lnTo>
                <a:lnTo>
                  <a:pt x="105359" y="316090"/>
                </a:lnTo>
                <a:lnTo>
                  <a:pt x="131699" y="316090"/>
                </a:lnTo>
                <a:lnTo>
                  <a:pt x="131699" y="263410"/>
                </a:lnTo>
                <a:close/>
              </a:path>
              <a:path w="237490" h="869315">
                <a:moveTo>
                  <a:pt x="131699" y="131699"/>
                </a:moveTo>
                <a:lnTo>
                  <a:pt x="105359" y="131699"/>
                </a:lnTo>
                <a:lnTo>
                  <a:pt x="79019" y="131699"/>
                </a:lnTo>
                <a:lnTo>
                  <a:pt x="79019" y="158038"/>
                </a:lnTo>
                <a:lnTo>
                  <a:pt x="105359" y="158038"/>
                </a:lnTo>
                <a:lnTo>
                  <a:pt x="105359" y="184378"/>
                </a:lnTo>
                <a:lnTo>
                  <a:pt x="79019" y="184378"/>
                </a:lnTo>
                <a:lnTo>
                  <a:pt x="79019" y="263398"/>
                </a:lnTo>
                <a:lnTo>
                  <a:pt x="105359" y="263398"/>
                </a:lnTo>
                <a:lnTo>
                  <a:pt x="105359" y="237070"/>
                </a:lnTo>
                <a:lnTo>
                  <a:pt x="131699" y="237070"/>
                </a:lnTo>
                <a:lnTo>
                  <a:pt x="131699" y="131699"/>
                </a:lnTo>
                <a:close/>
              </a:path>
              <a:path w="237490" h="869315">
                <a:moveTo>
                  <a:pt x="158038" y="368769"/>
                </a:moveTo>
                <a:lnTo>
                  <a:pt x="131699" y="368769"/>
                </a:lnTo>
                <a:lnTo>
                  <a:pt x="131699" y="395109"/>
                </a:lnTo>
                <a:lnTo>
                  <a:pt x="158038" y="395109"/>
                </a:lnTo>
                <a:lnTo>
                  <a:pt x="158038" y="368769"/>
                </a:lnTo>
                <a:close/>
              </a:path>
              <a:path w="237490" h="869315">
                <a:moveTo>
                  <a:pt x="158038" y="316090"/>
                </a:moveTo>
                <a:lnTo>
                  <a:pt x="131699" y="316090"/>
                </a:lnTo>
                <a:lnTo>
                  <a:pt x="131699" y="342430"/>
                </a:lnTo>
                <a:lnTo>
                  <a:pt x="158038" y="342430"/>
                </a:lnTo>
                <a:lnTo>
                  <a:pt x="158038" y="316090"/>
                </a:lnTo>
                <a:close/>
              </a:path>
              <a:path w="237490" h="869315">
                <a:moveTo>
                  <a:pt x="158038" y="0"/>
                </a:moveTo>
                <a:lnTo>
                  <a:pt x="131699" y="0"/>
                </a:lnTo>
                <a:lnTo>
                  <a:pt x="105359" y="0"/>
                </a:lnTo>
                <a:lnTo>
                  <a:pt x="79019" y="0"/>
                </a:lnTo>
                <a:lnTo>
                  <a:pt x="79019" y="26339"/>
                </a:lnTo>
                <a:lnTo>
                  <a:pt x="105359" y="26339"/>
                </a:lnTo>
                <a:lnTo>
                  <a:pt x="131699" y="26339"/>
                </a:lnTo>
                <a:lnTo>
                  <a:pt x="158038" y="26339"/>
                </a:lnTo>
                <a:lnTo>
                  <a:pt x="158038" y="0"/>
                </a:lnTo>
                <a:close/>
              </a:path>
              <a:path w="237490" h="869315">
                <a:moveTo>
                  <a:pt x="184378" y="605840"/>
                </a:moveTo>
                <a:lnTo>
                  <a:pt x="158038" y="605840"/>
                </a:lnTo>
                <a:lnTo>
                  <a:pt x="158038" y="632180"/>
                </a:lnTo>
                <a:lnTo>
                  <a:pt x="184378" y="632180"/>
                </a:lnTo>
                <a:lnTo>
                  <a:pt x="184378" y="605840"/>
                </a:lnTo>
                <a:close/>
              </a:path>
              <a:path w="237490" h="869315">
                <a:moveTo>
                  <a:pt x="184378" y="289750"/>
                </a:moveTo>
                <a:lnTo>
                  <a:pt x="158038" y="289750"/>
                </a:lnTo>
                <a:lnTo>
                  <a:pt x="158038" y="316090"/>
                </a:lnTo>
                <a:lnTo>
                  <a:pt x="184378" y="316090"/>
                </a:lnTo>
                <a:lnTo>
                  <a:pt x="184378" y="289750"/>
                </a:lnTo>
                <a:close/>
              </a:path>
              <a:path w="237490" h="869315">
                <a:moveTo>
                  <a:pt x="210718" y="842924"/>
                </a:moveTo>
                <a:lnTo>
                  <a:pt x="184378" y="842924"/>
                </a:lnTo>
                <a:lnTo>
                  <a:pt x="184378" y="869264"/>
                </a:lnTo>
                <a:lnTo>
                  <a:pt x="210718" y="869264"/>
                </a:lnTo>
                <a:lnTo>
                  <a:pt x="210718" y="842924"/>
                </a:lnTo>
                <a:close/>
              </a:path>
              <a:path w="237490" h="869315">
                <a:moveTo>
                  <a:pt x="210718" y="763892"/>
                </a:moveTo>
                <a:lnTo>
                  <a:pt x="184378" y="763892"/>
                </a:lnTo>
                <a:lnTo>
                  <a:pt x="184378" y="711212"/>
                </a:lnTo>
                <a:lnTo>
                  <a:pt x="158038" y="711212"/>
                </a:lnTo>
                <a:lnTo>
                  <a:pt x="158038" y="684872"/>
                </a:lnTo>
                <a:lnTo>
                  <a:pt x="158038" y="632193"/>
                </a:lnTo>
                <a:lnTo>
                  <a:pt x="131699" y="632193"/>
                </a:lnTo>
                <a:lnTo>
                  <a:pt x="131699" y="684872"/>
                </a:lnTo>
                <a:lnTo>
                  <a:pt x="131699" y="711212"/>
                </a:lnTo>
                <a:lnTo>
                  <a:pt x="105359" y="711212"/>
                </a:lnTo>
                <a:lnTo>
                  <a:pt x="105359" y="737552"/>
                </a:lnTo>
                <a:lnTo>
                  <a:pt x="79019" y="737552"/>
                </a:lnTo>
                <a:lnTo>
                  <a:pt x="79019" y="763892"/>
                </a:lnTo>
                <a:lnTo>
                  <a:pt x="105359" y="763892"/>
                </a:lnTo>
                <a:lnTo>
                  <a:pt x="131699" y="763892"/>
                </a:lnTo>
                <a:lnTo>
                  <a:pt x="131699" y="790232"/>
                </a:lnTo>
                <a:lnTo>
                  <a:pt x="105359" y="790232"/>
                </a:lnTo>
                <a:lnTo>
                  <a:pt x="105359" y="816571"/>
                </a:lnTo>
                <a:lnTo>
                  <a:pt x="79019" y="816571"/>
                </a:lnTo>
                <a:lnTo>
                  <a:pt x="79019" y="869251"/>
                </a:lnTo>
                <a:lnTo>
                  <a:pt x="105359" y="869251"/>
                </a:lnTo>
                <a:lnTo>
                  <a:pt x="131699" y="869251"/>
                </a:lnTo>
                <a:lnTo>
                  <a:pt x="131699" y="816584"/>
                </a:lnTo>
                <a:lnTo>
                  <a:pt x="158038" y="816584"/>
                </a:lnTo>
                <a:lnTo>
                  <a:pt x="158038" y="790232"/>
                </a:lnTo>
                <a:lnTo>
                  <a:pt x="184378" y="790232"/>
                </a:lnTo>
                <a:lnTo>
                  <a:pt x="210718" y="790232"/>
                </a:lnTo>
                <a:lnTo>
                  <a:pt x="210718" y="763892"/>
                </a:lnTo>
                <a:close/>
              </a:path>
              <a:path w="237490" h="869315">
                <a:moveTo>
                  <a:pt x="210718" y="658533"/>
                </a:moveTo>
                <a:lnTo>
                  <a:pt x="184378" y="658533"/>
                </a:lnTo>
                <a:lnTo>
                  <a:pt x="184378" y="684872"/>
                </a:lnTo>
                <a:lnTo>
                  <a:pt x="210718" y="684872"/>
                </a:lnTo>
                <a:lnTo>
                  <a:pt x="210718" y="658533"/>
                </a:lnTo>
                <a:close/>
              </a:path>
              <a:path w="237490" h="869315">
                <a:moveTo>
                  <a:pt x="210718" y="553161"/>
                </a:moveTo>
                <a:lnTo>
                  <a:pt x="184378" y="553161"/>
                </a:lnTo>
                <a:lnTo>
                  <a:pt x="158038" y="553161"/>
                </a:lnTo>
                <a:lnTo>
                  <a:pt x="158038" y="579501"/>
                </a:lnTo>
                <a:lnTo>
                  <a:pt x="184378" y="579501"/>
                </a:lnTo>
                <a:lnTo>
                  <a:pt x="184378" y="605840"/>
                </a:lnTo>
                <a:lnTo>
                  <a:pt x="210718" y="605840"/>
                </a:lnTo>
                <a:lnTo>
                  <a:pt x="210718" y="579501"/>
                </a:lnTo>
                <a:lnTo>
                  <a:pt x="210718" y="553161"/>
                </a:lnTo>
                <a:close/>
              </a:path>
              <a:path w="237490" h="869315">
                <a:moveTo>
                  <a:pt x="210718" y="368769"/>
                </a:moveTo>
                <a:lnTo>
                  <a:pt x="184378" y="368769"/>
                </a:lnTo>
                <a:lnTo>
                  <a:pt x="184378" y="395109"/>
                </a:lnTo>
                <a:lnTo>
                  <a:pt x="158038" y="395109"/>
                </a:lnTo>
                <a:lnTo>
                  <a:pt x="158038" y="421462"/>
                </a:lnTo>
                <a:lnTo>
                  <a:pt x="131699" y="421462"/>
                </a:lnTo>
                <a:lnTo>
                  <a:pt x="131699" y="447802"/>
                </a:lnTo>
                <a:lnTo>
                  <a:pt x="158038" y="447802"/>
                </a:lnTo>
                <a:lnTo>
                  <a:pt x="158038" y="500481"/>
                </a:lnTo>
                <a:lnTo>
                  <a:pt x="131699" y="500481"/>
                </a:lnTo>
                <a:lnTo>
                  <a:pt x="131699" y="474141"/>
                </a:lnTo>
                <a:lnTo>
                  <a:pt x="105359" y="474141"/>
                </a:lnTo>
                <a:lnTo>
                  <a:pt x="105359" y="500481"/>
                </a:lnTo>
                <a:lnTo>
                  <a:pt x="79019" y="500481"/>
                </a:lnTo>
                <a:lnTo>
                  <a:pt x="79019" y="526821"/>
                </a:lnTo>
                <a:lnTo>
                  <a:pt x="105359" y="526821"/>
                </a:lnTo>
                <a:lnTo>
                  <a:pt x="131699" y="526821"/>
                </a:lnTo>
                <a:lnTo>
                  <a:pt x="131699" y="553161"/>
                </a:lnTo>
                <a:lnTo>
                  <a:pt x="158038" y="553161"/>
                </a:lnTo>
                <a:lnTo>
                  <a:pt x="158038" y="526834"/>
                </a:lnTo>
                <a:lnTo>
                  <a:pt x="184378" y="526834"/>
                </a:lnTo>
                <a:lnTo>
                  <a:pt x="210718" y="526821"/>
                </a:lnTo>
                <a:lnTo>
                  <a:pt x="210718" y="500481"/>
                </a:lnTo>
                <a:lnTo>
                  <a:pt x="184378" y="500481"/>
                </a:lnTo>
                <a:lnTo>
                  <a:pt x="184378" y="447789"/>
                </a:lnTo>
                <a:lnTo>
                  <a:pt x="210718" y="447789"/>
                </a:lnTo>
                <a:lnTo>
                  <a:pt x="210718" y="368769"/>
                </a:lnTo>
                <a:close/>
              </a:path>
              <a:path w="237490" h="869315">
                <a:moveTo>
                  <a:pt x="210718" y="316090"/>
                </a:moveTo>
                <a:lnTo>
                  <a:pt x="184378" y="316090"/>
                </a:lnTo>
                <a:lnTo>
                  <a:pt x="184378" y="342430"/>
                </a:lnTo>
                <a:lnTo>
                  <a:pt x="210718" y="342430"/>
                </a:lnTo>
                <a:lnTo>
                  <a:pt x="210718" y="316090"/>
                </a:lnTo>
                <a:close/>
              </a:path>
              <a:path w="237490" h="869315">
                <a:moveTo>
                  <a:pt x="210718" y="210731"/>
                </a:moveTo>
                <a:lnTo>
                  <a:pt x="184378" y="210731"/>
                </a:lnTo>
                <a:lnTo>
                  <a:pt x="184378" y="237070"/>
                </a:lnTo>
                <a:lnTo>
                  <a:pt x="158038" y="237070"/>
                </a:lnTo>
                <a:lnTo>
                  <a:pt x="131699" y="237070"/>
                </a:lnTo>
                <a:lnTo>
                  <a:pt x="131699" y="263410"/>
                </a:lnTo>
                <a:lnTo>
                  <a:pt x="158038" y="263410"/>
                </a:lnTo>
                <a:lnTo>
                  <a:pt x="184378" y="263410"/>
                </a:lnTo>
                <a:lnTo>
                  <a:pt x="184378" y="289750"/>
                </a:lnTo>
                <a:lnTo>
                  <a:pt x="210718" y="289750"/>
                </a:lnTo>
                <a:lnTo>
                  <a:pt x="210718" y="210731"/>
                </a:lnTo>
                <a:close/>
              </a:path>
              <a:path w="237490" h="869315">
                <a:moveTo>
                  <a:pt x="210718" y="0"/>
                </a:moveTo>
                <a:lnTo>
                  <a:pt x="184378" y="0"/>
                </a:lnTo>
                <a:lnTo>
                  <a:pt x="184378" y="52679"/>
                </a:lnTo>
                <a:lnTo>
                  <a:pt x="158038" y="52679"/>
                </a:lnTo>
                <a:lnTo>
                  <a:pt x="131699" y="52679"/>
                </a:lnTo>
                <a:lnTo>
                  <a:pt x="105359" y="52679"/>
                </a:lnTo>
                <a:lnTo>
                  <a:pt x="105359" y="79019"/>
                </a:lnTo>
                <a:lnTo>
                  <a:pt x="105359" y="105359"/>
                </a:lnTo>
                <a:lnTo>
                  <a:pt x="131699" y="105359"/>
                </a:lnTo>
                <a:lnTo>
                  <a:pt x="158038" y="105359"/>
                </a:lnTo>
                <a:lnTo>
                  <a:pt x="158038" y="210731"/>
                </a:lnTo>
                <a:lnTo>
                  <a:pt x="184378" y="210731"/>
                </a:lnTo>
                <a:lnTo>
                  <a:pt x="184378" y="105359"/>
                </a:lnTo>
                <a:lnTo>
                  <a:pt x="210718" y="105359"/>
                </a:lnTo>
                <a:lnTo>
                  <a:pt x="210718" y="79019"/>
                </a:lnTo>
                <a:lnTo>
                  <a:pt x="210718" y="0"/>
                </a:lnTo>
                <a:close/>
              </a:path>
              <a:path w="237490" h="869315">
                <a:moveTo>
                  <a:pt x="237070" y="342430"/>
                </a:moveTo>
                <a:lnTo>
                  <a:pt x="210731" y="342430"/>
                </a:lnTo>
                <a:lnTo>
                  <a:pt x="210731" y="368769"/>
                </a:lnTo>
                <a:lnTo>
                  <a:pt x="237070" y="368769"/>
                </a:lnTo>
                <a:lnTo>
                  <a:pt x="237070" y="342430"/>
                </a:lnTo>
                <a:close/>
              </a:path>
              <a:path w="237490" h="869315">
                <a:moveTo>
                  <a:pt x="237070" y="158038"/>
                </a:moveTo>
                <a:lnTo>
                  <a:pt x="210731" y="158038"/>
                </a:lnTo>
                <a:lnTo>
                  <a:pt x="210731" y="210718"/>
                </a:lnTo>
                <a:lnTo>
                  <a:pt x="237070" y="210718"/>
                </a:lnTo>
                <a:lnTo>
                  <a:pt x="237070" y="158038"/>
                </a:lnTo>
                <a:close/>
              </a:path>
              <a:path w="237490" h="869315">
                <a:moveTo>
                  <a:pt x="237070" y="105359"/>
                </a:moveTo>
                <a:lnTo>
                  <a:pt x="210731" y="105359"/>
                </a:lnTo>
                <a:lnTo>
                  <a:pt x="210731" y="131699"/>
                </a:lnTo>
                <a:lnTo>
                  <a:pt x="237070" y="131699"/>
                </a:lnTo>
                <a:lnTo>
                  <a:pt x="237070" y="1053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1044879" y="13785355"/>
            <a:ext cx="237490" cy="869315"/>
          </a:xfrm>
          <a:custGeom>
            <a:avLst/>
            <a:gdLst/>
            <a:ahLst/>
            <a:cxnLst/>
            <a:rect l="l" t="t" r="r" b="b"/>
            <a:pathLst>
              <a:path w="237490" h="869315">
                <a:moveTo>
                  <a:pt x="26339" y="632193"/>
                </a:moveTo>
                <a:lnTo>
                  <a:pt x="0" y="632193"/>
                </a:lnTo>
                <a:lnTo>
                  <a:pt x="0" y="658533"/>
                </a:lnTo>
                <a:lnTo>
                  <a:pt x="26339" y="658533"/>
                </a:lnTo>
                <a:lnTo>
                  <a:pt x="26339" y="632193"/>
                </a:lnTo>
                <a:close/>
              </a:path>
              <a:path w="237490" h="869315">
                <a:moveTo>
                  <a:pt x="26339" y="579501"/>
                </a:moveTo>
                <a:lnTo>
                  <a:pt x="0" y="579501"/>
                </a:lnTo>
                <a:lnTo>
                  <a:pt x="0" y="605840"/>
                </a:lnTo>
                <a:lnTo>
                  <a:pt x="26339" y="605840"/>
                </a:lnTo>
                <a:lnTo>
                  <a:pt x="26339" y="579501"/>
                </a:lnTo>
                <a:close/>
              </a:path>
              <a:path w="237490" h="869315">
                <a:moveTo>
                  <a:pt x="26339" y="526821"/>
                </a:moveTo>
                <a:lnTo>
                  <a:pt x="0" y="526821"/>
                </a:lnTo>
                <a:lnTo>
                  <a:pt x="0" y="553161"/>
                </a:lnTo>
                <a:lnTo>
                  <a:pt x="26339" y="553161"/>
                </a:lnTo>
                <a:lnTo>
                  <a:pt x="26339" y="526821"/>
                </a:lnTo>
                <a:close/>
              </a:path>
              <a:path w="237490" h="869315">
                <a:moveTo>
                  <a:pt x="52679" y="421462"/>
                </a:moveTo>
                <a:lnTo>
                  <a:pt x="26339" y="421462"/>
                </a:lnTo>
                <a:lnTo>
                  <a:pt x="0" y="421462"/>
                </a:lnTo>
                <a:lnTo>
                  <a:pt x="0" y="500481"/>
                </a:lnTo>
                <a:lnTo>
                  <a:pt x="26339" y="500481"/>
                </a:lnTo>
                <a:lnTo>
                  <a:pt x="26339" y="474141"/>
                </a:lnTo>
                <a:lnTo>
                  <a:pt x="52679" y="474141"/>
                </a:lnTo>
                <a:lnTo>
                  <a:pt x="52679" y="421462"/>
                </a:lnTo>
                <a:close/>
              </a:path>
              <a:path w="237490" h="869315">
                <a:moveTo>
                  <a:pt x="52679" y="0"/>
                </a:moveTo>
                <a:lnTo>
                  <a:pt x="26339" y="0"/>
                </a:lnTo>
                <a:lnTo>
                  <a:pt x="26339" y="52679"/>
                </a:lnTo>
                <a:lnTo>
                  <a:pt x="52679" y="52679"/>
                </a:lnTo>
                <a:lnTo>
                  <a:pt x="52679" y="0"/>
                </a:lnTo>
                <a:close/>
              </a:path>
              <a:path w="237490" h="869315">
                <a:moveTo>
                  <a:pt x="79019" y="158038"/>
                </a:moveTo>
                <a:lnTo>
                  <a:pt x="52679" y="158038"/>
                </a:lnTo>
                <a:lnTo>
                  <a:pt x="52679" y="184378"/>
                </a:lnTo>
                <a:lnTo>
                  <a:pt x="79019" y="184378"/>
                </a:lnTo>
                <a:lnTo>
                  <a:pt x="79019" y="158038"/>
                </a:lnTo>
                <a:close/>
              </a:path>
              <a:path w="237490" h="869315">
                <a:moveTo>
                  <a:pt x="79019" y="105359"/>
                </a:moveTo>
                <a:lnTo>
                  <a:pt x="52679" y="105359"/>
                </a:lnTo>
                <a:lnTo>
                  <a:pt x="26339" y="105359"/>
                </a:lnTo>
                <a:lnTo>
                  <a:pt x="26339" y="158038"/>
                </a:lnTo>
                <a:lnTo>
                  <a:pt x="52679" y="158038"/>
                </a:lnTo>
                <a:lnTo>
                  <a:pt x="52679" y="131699"/>
                </a:lnTo>
                <a:lnTo>
                  <a:pt x="79019" y="131699"/>
                </a:lnTo>
                <a:lnTo>
                  <a:pt x="79019" y="105359"/>
                </a:lnTo>
                <a:close/>
              </a:path>
              <a:path w="237490" h="869315">
                <a:moveTo>
                  <a:pt x="79019" y="52679"/>
                </a:moveTo>
                <a:lnTo>
                  <a:pt x="52679" y="52679"/>
                </a:lnTo>
                <a:lnTo>
                  <a:pt x="52679" y="79019"/>
                </a:lnTo>
                <a:lnTo>
                  <a:pt x="79019" y="79019"/>
                </a:lnTo>
                <a:lnTo>
                  <a:pt x="79019" y="52679"/>
                </a:lnTo>
                <a:close/>
              </a:path>
              <a:path w="237490" h="869315">
                <a:moveTo>
                  <a:pt x="131686" y="737552"/>
                </a:moveTo>
                <a:lnTo>
                  <a:pt x="105359" y="737552"/>
                </a:lnTo>
                <a:lnTo>
                  <a:pt x="79019" y="737552"/>
                </a:lnTo>
                <a:lnTo>
                  <a:pt x="79019" y="684872"/>
                </a:lnTo>
                <a:lnTo>
                  <a:pt x="52679" y="684872"/>
                </a:lnTo>
                <a:lnTo>
                  <a:pt x="26339" y="684872"/>
                </a:lnTo>
                <a:lnTo>
                  <a:pt x="0" y="684872"/>
                </a:lnTo>
                <a:lnTo>
                  <a:pt x="0" y="737565"/>
                </a:lnTo>
                <a:lnTo>
                  <a:pt x="26339" y="737565"/>
                </a:lnTo>
                <a:lnTo>
                  <a:pt x="26339" y="790232"/>
                </a:lnTo>
                <a:lnTo>
                  <a:pt x="0" y="790232"/>
                </a:lnTo>
                <a:lnTo>
                  <a:pt x="0" y="816571"/>
                </a:lnTo>
                <a:lnTo>
                  <a:pt x="0" y="869251"/>
                </a:lnTo>
                <a:lnTo>
                  <a:pt x="26339" y="869251"/>
                </a:lnTo>
                <a:lnTo>
                  <a:pt x="26339" y="816584"/>
                </a:lnTo>
                <a:lnTo>
                  <a:pt x="52679" y="816584"/>
                </a:lnTo>
                <a:lnTo>
                  <a:pt x="79019" y="816584"/>
                </a:lnTo>
                <a:lnTo>
                  <a:pt x="79019" y="842924"/>
                </a:lnTo>
                <a:lnTo>
                  <a:pt x="52679" y="842924"/>
                </a:lnTo>
                <a:lnTo>
                  <a:pt x="52679" y="869264"/>
                </a:lnTo>
                <a:lnTo>
                  <a:pt x="79019" y="869264"/>
                </a:lnTo>
                <a:lnTo>
                  <a:pt x="105359" y="869251"/>
                </a:lnTo>
                <a:lnTo>
                  <a:pt x="131686" y="869251"/>
                </a:lnTo>
                <a:lnTo>
                  <a:pt x="131686" y="816571"/>
                </a:lnTo>
                <a:lnTo>
                  <a:pt x="131686" y="790232"/>
                </a:lnTo>
                <a:lnTo>
                  <a:pt x="105359" y="790232"/>
                </a:lnTo>
                <a:lnTo>
                  <a:pt x="79019" y="790232"/>
                </a:lnTo>
                <a:lnTo>
                  <a:pt x="79019" y="763892"/>
                </a:lnTo>
                <a:lnTo>
                  <a:pt x="105359" y="763892"/>
                </a:lnTo>
                <a:lnTo>
                  <a:pt x="131686" y="763892"/>
                </a:lnTo>
                <a:lnTo>
                  <a:pt x="131686" y="737552"/>
                </a:lnTo>
                <a:close/>
              </a:path>
              <a:path w="237490" h="869315">
                <a:moveTo>
                  <a:pt x="131686" y="684872"/>
                </a:moveTo>
                <a:lnTo>
                  <a:pt x="105359" y="684872"/>
                </a:lnTo>
                <a:lnTo>
                  <a:pt x="105359" y="711212"/>
                </a:lnTo>
                <a:lnTo>
                  <a:pt x="131686" y="711212"/>
                </a:lnTo>
                <a:lnTo>
                  <a:pt x="131686" y="684872"/>
                </a:lnTo>
                <a:close/>
              </a:path>
              <a:path w="237490" h="869315">
                <a:moveTo>
                  <a:pt x="131686" y="316090"/>
                </a:moveTo>
                <a:lnTo>
                  <a:pt x="105359" y="316090"/>
                </a:lnTo>
                <a:lnTo>
                  <a:pt x="105359" y="342430"/>
                </a:lnTo>
                <a:lnTo>
                  <a:pt x="105359" y="395109"/>
                </a:lnTo>
                <a:lnTo>
                  <a:pt x="79019" y="395109"/>
                </a:lnTo>
                <a:lnTo>
                  <a:pt x="79019" y="342430"/>
                </a:lnTo>
                <a:lnTo>
                  <a:pt x="52679" y="342430"/>
                </a:lnTo>
                <a:lnTo>
                  <a:pt x="52679" y="316090"/>
                </a:lnTo>
                <a:lnTo>
                  <a:pt x="79019" y="316090"/>
                </a:lnTo>
                <a:lnTo>
                  <a:pt x="79019" y="342430"/>
                </a:lnTo>
                <a:lnTo>
                  <a:pt x="105359" y="342430"/>
                </a:lnTo>
                <a:lnTo>
                  <a:pt x="105359" y="316090"/>
                </a:lnTo>
                <a:lnTo>
                  <a:pt x="105359" y="289750"/>
                </a:lnTo>
                <a:lnTo>
                  <a:pt x="79019" y="289750"/>
                </a:lnTo>
                <a:lnTo>
                  <a:pt x="52679" y="289750"/>
                </a:lnTo>
                <a:lnTo>
                  <a:pt x="52679" y="237070"/>
                </a:lnTo>
                <a:lnTo>
                  <a:pt x="26339" y="237070"/>
                </a:lnTo>
                <a:lnTo>
                  <a:pt x="26339" y="342430"/>
                </a:lnTo>
                <a:lnTo>
                  <a:pt x="0" y="342430"/>
                </a:lnTo>
                <a:lnTo>
                  <a:pt x="0" y="368769"/>
                </a:lnTo>
                <a:lnTo>
                  <a:pt x="26339" y="368769"/>
                </a:lnTo>
                <a:lnTo>
                  <a:pt x="52679" y="368782"/>
                </a:lnTo>
                <a:lnTo>
                  <a:pt x="52679" y="421449"/>
                </a:lnTo>
                <a:lnTo>
                  <a:pt x="79019" y="421449"/>
                </a:lnTo>
                <a:lnTo>
                  <a:pt x="79019" y="447789"/>
                </a:lnTo>
                <a:lnTo>
                  <a:pt x="105359" y="447789"/>
                </a:lnTo>
                <a:lnTo>
                  <a:pt x="105359" y="474141"/>
                </a:lnTo>
                <a:lnTo>
                  <a:pt x="79019" y="474141"/>
                </a:lnTo>
                <a:lnTo>
                  <a:pt x="79019" y="500481"/>
                </a:lnTo>
                <a:lnTo>
                  <a:pt x="52679" y="500481"/>
                </a:lnTo>
                <a:lnTo>
                  <a:pt x="52679" y="579513"/>
                </a:lnTo>
                <a:lnTo>
                  <a:pt x="79019" y="579513"/>
                </a:lnTo>
                <a:lnTo>
                  <a:pt x="79019" y="605840"/>
                </a:lnTo>
                <a:lnTo>
                  <a:pt x="105359" y="605840"/>
                </a:lnTo>
                <a:lnTo>
                  <a:pt x="105359" y="632193"/>
                </a:lnTo>
                <a:lnTo>
                  <a:pt x="79019" y="632193"/>
                </a:lnTo>
                <a:lnTo>
                  <a:pt x="79019" y="605840"/>
                </a:lnTo>
                <a:lnTo>
                  <a:pt x="52679" y="605840"/>
                </a:lnTo>
                <a:lnTo>
                  <a:pt x="26339" y="605840"/>
                </a:lnTo>
                <a:lnTo>
                  <a:pt x="26339" y="632180"/>
                </a:lnTo>
                <a:lnTo>
                  <a:pt x="52679" y="632180"/>
                </a:lnTo>
                <a:lnTo>
                  <a:pt x="52679" y="684860"/>
                </a:lnTo>
                <a:lnTo>
                  <a:pt x="79019" y="684860"/>
                </a:lnTo>
                <a:lnTo>
                  <a:pt x="79019" y="658533"/>
                </a:lnTo>
                <a:lnTo>
                  <a:pt x="105359" y="658533"/>
                </a:lnTo>
                <a:lnTo>
                  <a:pt x="131686" y="658520"/>
                </a:lnTo>
                <a:lnTo>
                  <a:pt x="131686" y="579501"/>
                </a:lnTo>
                <a:lnTo>
                  <a:pt x="105359" y="579501"/>
                </a:lnTo>
                <a:lnTo>
                  <a:pt x="105359" y="553161"/>
                </a:lnTo>
                <a:lnTo>
                  <a:pt x="79019" y="553161"/>
                </a:lnTo>
                <a:lnTo>
                  <a:pt x="79019" y="526821"/>
                </a:lnTo>
                <a:lnTo>
                  <a:pt x="105359" y="526821"/>
                </a:lnTo>
                <a:lnTo>
                  <a:pt x="105359" y="500481"/>
                </a:lnTo>
                <a:lnTo>
                  <a:pt x="131686" y="500481"/>
                </a:lnTo>
                <a:lnTo>
                  <a:pt x="131686" y="316090"/>
                </a:lnTo>
                <a:close/>
              </a:path>
              <a:path w="237490" h="869315">
                <a:moveTo>
                  <a:pt x="131686" y="210731"/>
                </a:moveTo>
                <a:lnTo>
                  <a:pt x="105359" y="210731"/>
                </a:lnTo>
                <a:lnTo>
                  <a:pt x="105359" y="263410"/>
                </a:lnTo>
                <a:lnTo>
                  <a:pt x="131686" y="263410"/>
                </a:lnTo>
                <a:lnTo>
                  <a:pt x="131686" y="210731"/>
                </a:lnTo>
                <a:close/>
              </a:path>
              <a:path w="237490" h="869315">
                <a:moveTo>
                  <a:pt x="131686" y="0"/>
                </a:moveTo>
                <a:lnTo>
                  <a:pt x="105359" y="0"/>
                </a:lnTo>
                <a:lnTo>
                  <a:pt x="105359" y="79019"/>
                </a:lnTo>
                <a:lnTo>
                  <a:pt x="105359" y="184378"/>
                </a:lnTo>
                <a:lnTo>
                  <a:pt x="131686" y="184378"/>
                </a:lnTo>
                <a:lnTo>
                  <a:pt x="131686" y="79019"/>
                </a:lnTo>
                <a:lnTo>
                  <a:pt x="131686" y="0"/>
                </a:lnTo>
                <a:close/>
              </a:path>
              <a:path w="237490" h="869315">
                <a:moveTo>
                  <a:pt x="210718" y="711212"/>
                </a:moveTo>
                <a:lnTo>
                  <a:pt x="184378" y="711212"/>
                </a:lnTo>
                <a:lnTo>
                  <a:pt x="184378" y="684872"/>
                </a:lnTo>
                <a:lnTo>
                  <a:pt x="158038" y="684872"/>
                </a:lnTo>
                <a:lnTo>
                  <a:pt x="158038" y="737552"/>
                </a:lnTo>
                <a:lnTo>
                  <a:pt x="131699" y="737552"/>
                </a:lnTo>
                <a:lnTo>
                  <a:pt x="131699" y="816571"/>
                </a:lnTo>
                <a:lnTo>
                  <a:pt x="131699" y="842911"/>
                </a:lnTo>
                <a:lnTo>
                  <a:pt x="158038" y="842911"/>
                </a:lnTo>
                <a:lnTo>
                  <a:pt x="158038" y="869251"/>
                </a:lnTo>
                <a:lnTo>
                  <a:pt x="184378" y="869251"/>
                </a:lnTo>
                <a:lnTo>
                  <a:pt x="184378" y="842911"/>
                </a:lnTo>
                <a:lnTo>
                  <a:pt x="210718" y="842911"/>
                </a:lnTo>
                <a:lnTo>
                  <a:pt x="210718" y="816571"/>
                </a:lnTo>
                <a:lnTo>
                  <a:pt x="210718" y="763892"/>
                </a:lnTo>
                <a:lnTo>
                  <a:pt x="184378" y="763892"/>
                </a:lnTo>
                <a:lnTo>
                  <a:pt x="184378" y="816571"/>
                </a:lnTo>
                <a:lnTo>
                  <a:pt x="158038" y="816571"/>
                </a:lnTo>
                <a:lnTo>
                  <a:pt x="158038" y="763892"/>
                </a:lnTo>
                <a:lnTo>
                  <a:pt x="184378" y="763892"/>
                </a:lnTo>
                <a:lnTo>
                  <a:pt x="184378" y="737552"/>
                </a:lnTo>
                <a:lnTo>
                  <a:pt x="210718" y="737552"/>
                </a:lnTo>
                <a:lnTo>
                  <a:pt x="210718" y="711212"/>
                </a:lnTo>
                <a:close/>
              </a:path>
              <a:path w="237490" h="869315">
                <a:moveTo>
                  <a:pt x="210718" y="658533"/>
                </a:moveTo>
                <a:lnTo>
                  <a:pt x="184378" y="658533"/>
                </a:lnTo>
                <a:lnTo>
                  <a:pt x="184378" y="605840"/>
                </a:lnTo>
                <a:lnTo>
                  <a:pt x="158038" y="605840"/>
                </a:lnTo>
                <a:lnTo>
                  <a:pt x="131699" y="605840"/>
                </a:lnTo>
                <a:lnTo>
                  <a:pt x="131699" y="658533"/>
                </a:lnTo>
                <a:lnTo>
                  <a:pt x="158038" y="658533"/>
                </a:lnTo>
                <a:lnTo>
                  <a:pt x="158038" y="684860"/>
                </a:lnTo>
                <a:lnTo>
                  <a:pt x="184378" y="684860"/>
                </a:lnTo>
                <a:lnTo>
                  <a:pt x="210718" y="684872"/>
                </a:lnTo>
                <a:lnTo>
                  <a:pt x="210718" y="658533"/>
                </a:lnTo>
                <a:close/>
              </a:path>
              <a:path w="237490" h="869315">
                <a:moveTo>
                  <a:pt x="210718" y="210731"/>
                </a:moveTo>
                <a:lnTo>
                  <a:pt x="184378" y="210731"/>
                </a:lnTo>
                <a:lnTo>
                  <a:pt x="184378" y="263410"/>
                </a:lnTo>
                <a:lnTo>
                  <a:pt x="158038" y="263410"/>
                </a:lnTo>
                <a:lnTo>
                  <a:pt x="158038" y="237070"/>
                </a:lnTo>
                <a:lnTo>
                  <a:pt x="131699" y="237070"/>
                </a:lnTo>
                <a:lnTo>
                  <a:pt x="131699" y="316090"/>
                </a:lnTo>
                <a:lnTo>
                  <a:pt x="158038" y="316090"/>
                </a:lnTo>
                <a:lnTo>
                  <a:pt x="158038" y="289750"/>
                </a:lnTo>
                <a:lnTo>
                  <a:pt x="184378" y="289750"/>
                </a:lnTo>
                <a:lnTo>
                  <a:pt x="184378" y="342430"/>
                </a:lnTo>
                <a:lnTo>
                  <a:pt x="158038" y="342430"/>
                </a:lnTo>
                <a:lnTo>
                  <a:pt x="158038" y="368769"/>
                </a:lnTo>
                <a:lnTo>
                  <a:pt x="131699" y="368769"/>
                </a:lnTo>
                <a:lnTo>
                  <a:pt x="131699" y="421449"/>
                </a:lnTo>
                <a:lnTo>
                  <a:pt x="158038" y="421449"/>
                </a:lnTo>
                <a:lnTo>
                  <a:pt x="158038" y="474141"/>
                </a:lnTo>
                <a:lnTo>
                  <a:pt x="131699" y="474141"/>
                </a:lnTo>
                <a:lnTo>
                  <a:pt x="131699" y="500481"/>
                </a:lnTo>
                <a:lnTo>
                  <a:pt x="158038" y="500481"/>
                </a:lnTo>
                <a:lnTo>
                  <a:pt x="158038" y="579501"/>
                </a:lnTo>
                <a:lnTo>
                  <a:pt x="184378" y="579501"/>
                </a:lnTo>
                <a:lnTo>
                  <a:pt x="184378" y="553161"/>
                </a:lnTo>
                <a:lnTo>
                  <a:pt x="210718" y="553161"/>
                </a:lnTo>
                <a:lnTo>
                  <a:pt x="210718" y="526821"/>
                </a:lnTo>
                <a:lnTo>
                  <a:pt x="184378" y="526821"/>
                </a:lnTo>
                <a:lnTo>
                  <a:pt x="184378" y="474141"/>
                </a:lnTo>
                <a:lnTo>
                  <a:pt x="210718" y="474141"/>
                </a:lnTo>
                <a:lnTo>
                  <a:pt x="210718" y="447802"/>
                </a:lnTo>
                <a:lnTo>
                  <a:pt x="184378" y="447802"/>
                </a:lnTo>
                <a:lnTo>
                  <a:pt x="184378" y="342442"/>
                </a:lnTo>
                <a:lnTo>
                  <a:pt x="210718" y="342442"/>
                </a:lnTo>
                <a:lnTo>
                  <a:pt x="210718" y="210731"/>
                </a:lnTo>
                <a:close/>
              </a:path>
              <a:path w="237490" h="869315">
                <a:moveTo>
                  <a:pt x="210718" y="158038"/>
                </a:moveTo>
                <a:lnTo>
                  <a:pt x="184378" y="158038"/>
                </a:lnTo>
                <a:lnTo>
                  <a:pt x="158038" y="158038"/>
                </a:lnTo>
                <a:lnTo>
                  <a:pt x="131699" y="158038"/>
                </a:lnTo>
                <a:lnTo>
                  <a:pt x="131699" y="184378"/>
                </a:lnTo>
                <a:lnTo>
                  <a:pt x="158038" y="184378"/>
                </a:lnTo>
                <a:lnTo>
                  <a:pt x="184378" y="184378"/>
                </a:lnTo>
                <a:lnTo>
                  <a:pt x="210718" y="184378"/>
                </a:lnTo>
                <a:lnTo>
                  <a:pt x="210718" y="158038"/>
                </a:lnTo>
                <a:close/>
              </a:path>
              <a:path w="237490" h="869315">
                <a:moveTo>
                  <a:pt x="210718" y="52679"/>
                </a:moveTo>
                <a:lnTo>
                  <a:pt x="184378" y="52679"/>
                </a:lnTo>
                <a:lnTo>
                  <a:pt x="158038" y="52679"/>
                </a:lnTo>
                <a:lnTo>
                  <a:pt x="158038" y="79019"/>
                </a:lnTo>
                <a:lnTo>
                  <a:pt x="158038" y="131699"/>
                </a:lnTo>
                <a:lnTo>
                  <a:pt x="184378" y="131699"/>
                </a:lnTo>
                <a:lnTo>
                  <a:pt x="210718" y="131699"/>
                </a:lnTo>
                <a:lnTo>
                  <a:pt x="210718" y="79019"/>
                </a:lnTo>
                <a:lnTo>
                  <a:pt x="210718" y="52679"/>
                </a:lnTo>
                <a:close/>
              </a:path>
              <a:path w="237490" h="869315">
                <a:moveTo>
                  <a:pt x="210718" y="0"/>
                </a:moveTo>
                <a:lnTo>
                  <a:pt x="184378" y="0"/>
                </a:lnTo>
                <a:lnTo>
                  <a:pt x="158038" y="0"/>
                </a:lnTo>
                <a:lnTo>
                  <a:pt x="131699" y="0"/>
                </a:lnTo>
                <a:lnTo>
                  <a:pt x="131699" y="26339"/>
                </a:lnTo>
                <a:lnTo>
                  <a:pt x="158038" y="26339"/>
                </a:lnTo>
                <a:lnTo>
                  <a:pt x="184378" y="26339"/>
                </a:lnTo>
                <a:lnTo>
                  <a:pt x="210718" y="26339"/>
                </a:lnTo>
                <a:lnTo>
                  <a:pt x="210718" y="0"/>
                </a:lnTo>
                <a:close/>
              </a:path>
              <a:path w="237490" h="869315">
                <a:moveTo>
                  <a:pt x="237070" y="52679"/>
                </a:moveTo>
                <a:lnTo>
                  <a:pt x="210731" y="52679"/>
                </a:lnTo>
                <a:lnTo>
                  <a:pt x="210731" y="79019"/>
                </a:lnTo>
                <a:lnTo>
                  <a:pt x="237070" y="79019"/>
                </a:lnTo>
                <a:lnTo>
                  <a:pt x="237070" y="52679"/>
                </a:lnTo>
                <a:close/>
              </a:path>
              <a:path w="237490" h="869315">
                <a:moveTo>
                  <a:pt x="237070" y="0"/>
                </a:moveTo>
                <a:lnTo>
                  <a:pt x="210731" y="0"/>
                </a:lnTo>
                <a:lnTo>
                  <a:pt x="210731" y="26339"/>
                </a:lnTo>
                <a:lnTo>
                  <a:pt x="237070" y="26339"/>
                </a:lnTo>
                <a:lnTo>
                  <a:pt x="2370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1255610" y="13785355"/>
            <a:ext cx="79375" cy="843280"/>
          </a:xfrm>
          <a:custGeom>
            <a:avLst/>
            <a:gdLst/>
            <a:ahLst/>
            <a:cxnLst/>
            <a:rect l="l" t="t" r="r" b="b"/>
            <a:pathLst>
              <a:path w="79375" h="843280">
                <a:moveTo>
                  <a:pt x="26339" y="790232"/>
                </a:moveTo>
                <a:lnTo>
                  <a:pt x="0" y="790232"/>
                </a:lnTo>
                <a:lnTo>
                  <a:pt x="0" y="816571"/>
                </a:lnTo>
                <a:lnTo>
                  <a:pt x="26339" y="816571"/>
                </a:lnTo>
                <a:lnTo>
                  <a:pt x="26339" y="790232"/>
                </a:lnTo>
                <a:close/>
              </a:path>
              <a:path w="79375" h="843280">
                <a:moveTo>
                  <a:pt x="26339" y="474141"/>
                </a:moveTo>
                <a:lnTo>
                  <a:pt x="0" y="474141"/>
                </a:lnTo>
                <a:lnTo>
                  <a:pt x="0" y="500481"/>
                </a:lnTo>
                <a:lnTo>
                  <a:pt x="26339" y="500481"/>
                </a:lnTo>
                <a:lnTo>
                  <a:pt x="26339" y="474141"/>
                </a:lnTo>
                <a:close/>
              </a:path>
              <a:path w="79375" h="843280">
                <a:moveTo>
                  <a:pt x="26339" y="395109"/>
                </a:moveTo>
                <a:lnTo>
                  <a:pt x="0" y="395109"/>
                </a:lnTo>
                <a:lnTo>
                  <a:pt x="0" y="447789"/>
                </a:lnTo>
                <a:lnTo>
                  <a:pt x="26339" y="447789"/>
                </a:lnTo>
                <a:lnTo>
                  <a:pt x="26339" y="395109"/>
                </a:lnTo>
                <a:close/>
              </a:path>
              <a:path w="79375" h="843280">
                <a:moveTo>
                  <a:pt x="26339" y="237070"/>
                </a:moveTo>
                <a:lnTo>
                  <a:pt x="0" y="237070"/>
                </a:lnTo>
                <a:lnTo>
                  <a:pt x="0" y="263410"/>
                </a:lnTo>
                <a:lnTo>
                  <a:pt x="26339" y="263410"/>
                </a:lnTo>
                <a:lnTo>
                  <a:pt x="26339" y="237070"/>
                </a:lnTo>
                <a:close/>
              </a:path>
              <a:path w="79375" h="843280">
                <a:moveTo>
                  <a:pt x="26339" y="52679"/>
                </a:moveTo>
                <a:lnTo>
                  <a:pt x="0" y="52679"/>
                </a:lnTo>
                <a:lnTo>
                  <a:pt x="0" y="79019"/>
                </a:lnTo>
                <a:lnTo>
                  <a:pt x="0" y="131699"/>
                </a:lnTo>
                <a:lnTo>
                  <a:pt x="26339" y="131699"/>
                </a:lnTo>
                <a:lnTo>
                  <a:pt x="26339" y="79019"/>
                </a:lnTo>
                <a:lnTo>
                  <a:pt x="26339" y="52679"/>
                </a:lnTo>
                <a:close/>
              </a:path>
              <a:path w="79375" h="843280">
                <a:moveTo>
                  <a:pt x="52679" y="526821"/>
                </a:moveTo>
                <a:lnTo>
                  <a:pt x="26339" y="526821"/>
                </a:lnTo>
                <a:lnTo>
                  <a:pt x="0" y="526821"/>
                </a:lnTo>
                <a:lnTo>
                  <a:pt x="0" y="553161"/>
                </a:lnTo>
                <a:lnTo>
                  <a:pt x="26339" y="553161"/>
                </a:lnTo>
                <a:lnTo>
                  <a:pt x="52679" y="553161"/>
                </a:lnTo>
                <a:lnTo>
                  <a:pt x="52679" y="526821"/>
                </a:lnTo>
                <a:close/>
              </a:path>
              <a:path w="79375" h="843280">
                <a:moveTo>
                  <a:pt x="79019" y="816571"/>
                </a:moveTo>
                <a:lnTo>
                  <a:pt x="52679" y="816571"/>
                </a:lnTo>
                <a:lnTo>
                  <a:pt x="52679" y="842911"/>
                </a:lnTo>
                <a:lnTo>
                  <a:pt x="79019" y="842911"/>
                </a:lnTo>
                <a:lnTo>
                  <a:pt x="79019" y="816571"/>
                </a:lnTo>
                <a:close/>
              </a:path>
              <a:path w="79375" h="843280">
                <a:moveTo>
                  <a:pt x="79019" y="553161"/>
                </a:moveTo>
                <a:lnTo>
                  <a:pt x="52679" y="553161"/>
                </a:lnTo>
                <a:lnTo>
                  <a:pt x="52679" y="579501"/>
                </a:lnTo>
                <a:lnTo>
                  <a:pt x="26339" y="579501"/>
                </a:lnTo>
                <a:lnTo>
                  <a:pt x="0" y="579501"/>
                </a:lnTo>
                <a:lnTo>
                  <a:pt x="0" y="605840"/>
                </a:lnTo>
                <a:lnTo>
                  <a:pt x="26339" y="605840"/>
                </a:lnTo>
                <a:lnTo>
                  <a:pt x="52679" y="605840"/>
                </a:lnTo>
                <a:lnTo>
                  <a:pt x="52679" y="632193"/>
                </a:lnTo>
                <a:lnTo>
                  <a:pt x="26339" y="632193"/>
                </a:lnTo>
                <a:lnTo>
                  <a:pt x="26339" y="684872"/>
                </a:lnTo>
                <a:lnTo>
                  <a:pt x="26339" y="711212"/>
                </a:lnTo>
                <a:lnTo>
                  <a:pt x="0" y="711212"/>
                </a:lnTo>
                <a:lnTo>
                  <a:pt x="0" y="763892"/>
                </a:lnTo>
                <a:lnTo>
                  <a:pt x="26339" y="763892"/>
                </a:lnTo>
                <a:lnTo>
                  <a:pt x="52679" y="763892"/>
                </a:lnTo>
                <a:lnTo>
                  <a:pt x="52679" y="684872"/>
                </a:lnTo>
                <a:lnTo>
                  <a:pt x="79019" y="684860"/>
                </a:lnTo>
                <a:lnTo>
                  <a:pt x="79019" y="579501"/>
                </a:lnTo>
                <a:lnTo>
                  <a:pt x="79019" y="553161"/>
                </a:lnTo>
                <a:close/>
              </a:path>
              <a:path w="79375" h="843280">
                <a:moveTo>
                  <a:pt x="79019" y="500481"/>
                </a:moveTo>
                <a:lnTo>
                  <a:pt x="52679" y="500481"/>
                </a:lnTo>
                <a:lnTo>
                  <a:pt x="52679" y="526821"/>
                </a:lnTo>
                <a:lnTo>
                  <a:pt x="79019" y="526821"/>
                </a:lnTo>
                <a:lnTo>
                  <a:pt x="79019" y="500481"/>
                </a:lnTo>
                <a:close/>
              </a:path>
              <a:path w="79375" h="843280">
                <a:moveTo>
                  <a:pt x="79019" y="316090"/>
                </a:moveTo>
                <a:lnTo>
                  <a:pt x="52679" y="316090"/>
                </a:lnTo>
                <a:lnTo>
                  <a:pt x="52679" y="289750"/>
                </a:lnTo>
                <a:lnTo>
                  <a:pt x="26339" y="289750"/>
                </a:lnTo>
                <a:lnTo>
                  <a:pt x="26339" y="342430"/>
                </a:lnTo>
                <a:lnTo>
                  <a:pt x="0" y="342430"/>
                </a:lnTo>
                <a:lnTo>
                  <a:pt x="0" y="368769"/>
                </a:lnTo>
                <a:lnTo>
                  <a:pt x="26339" y="368769"/>
                </a:lnTo>
                <a:lnTo>
                  <a:pt x="52679" y="368769"/>
                </a:lnTo>
                <a:lnTo>
                  <a:pt x="52679" y="342430"/>
                </a:lnTo>
                <a:lnTo>
                  <a:pt x="79019" y="342430"/>
                </a:lnTo>
                <a:lnTo>
                  <a:pt x="79019" y="316090"/>
                </a:lnTo>
                <a:close/>
              </a:path>
              <a:path w="79375" h="843280">
                <a:moveTo>
                  <a:pt x="79019" y="210731"/>
                </a:moveTo>
                <a:lnTo>
                  <a:pt x="52679" y="210731"/>
                </a:lnTo>
                <a:lnTo>
                  <a:pt x="26339" y="210731"/>
                </a:lnTo>
                <a:lnTo>
                  <a:pt x="26339" y="237070"/>
                </a:lnTo>
                <a:lnTo>
                  <a:pt x="52679" y="237070"/>
                </a:lnTo>
                <a:lnTo>
                  <a:pt x="52679" y="263410"/>
                </a:lnTo>
                <a:lnTo>
                  <a:pt x="79019" y="263410"/>
                </a:lnTo>
                <a:lnTo>
                  <a:pt x="79019" y="210731"/>
                </a:lnTo>
                <a:close/>
              </a:path>
              <a:path w="79375" h="843280">
                <a:moveTo>
                  <a:pt x="79019" y="0"/>
                </a:moveTo>
                <a:lnTo>
                  <a:pt x="52679" y="0"/>
                </a:lnTo>
                <a:lnTo>
                  <a:pt x="26339" y="0"/>
                </a:lnTo>
                <a:lnTo>
                  <a:pt x="26339" y="26339"/>
                </a:lnTo>
                <a:lnTo>
                  <a:pt x="52679" y="26339"/>
                </a:lnTo>
                <a:lnTo>
                  <a:pt x="52679" y="79019"/>
                </a:lnTo>
                <a:lnTo>
                  <a:pt x="52679" y="158038"/>
                </a:lnTo>
                <a:lnTo>
                  <a:pt x="26339" y="158038"/>
                </a:lnTo>
                <a:lnTo>
                  <a:pt x="0" y="158038"/>
                </a:lnTo>
                <a:lnTo>
                  <a:pt x="0" y="184378"/>
                </a:lnTo>
                <a:lnTo>
                  <a:pt x="26339" y="184378"/>
                </a:lnTo>
                <a:lnTo>
                  <a:pt x="52679" y="184378"/>
                </a:lnTo>
                <a:lnTo>
                  <a:pt x="79019" y="184378"/>
                </a:lnTo>
                <a:lnTo>
                  <a:pt x="79019" y="79019"/>
                </a:lnTo>
                <a:lnTo>
                  <a:pt x="790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79299" y="13826283"/>
            <a:ext cx="4404995" cy="777240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20"/>
              </a:spcBef>
            </a:pPr>
            <a:r>
              <a:rPr sz="1600" dirty="0">
                <a:latin typeface="Calibri"/>
                <a:cs typeface="Calibri"/>
              </a:rPr>
              <a:t>Hvis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du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ikke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kan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deltage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på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sogneaftenen,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kan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du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selv </a:t>
            </a:r>
            <a:r>
              <a:rPr sz="1600" dirty="0">
                <a:latin typeface="Calibri"/>
                <a:cs typeface="Calibri"/>
              </a:rPr>
              <a:t>skrive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til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dåbskommissionen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med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dine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tanker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om</a:t>
            </a:r>
            <a:r>
              <a:rPr sz="1600" spc="-25" dirty="0">
                <a:latin typeface="Calibri"/>
                <a:cs typeface="Calibri"/>
              </a:rPr>
              <a:t> dåb </a:t>
            </a:r>
            <a:r>
              <a:rPr sz="1600" dirty="0">
                <a:latin typeface="Calibri"/>
                <a:cs typeface="Calibri"/>
              </a:rPr>
              <a:t>og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dåbsritualet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 folkekirken </a:t>
            </a:r>
            <a:r>
              <a:rPr sz="1600" dirty="0">
                <a:latin typeface="Calibri"/>
                <a:cs typeface="Calibri"/>
              </a:rPr>
              <a:t>–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scan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QR-koden</a:t>
            </a:r>
            <a:r>
              <a:rPr sz="1600" spc="-20" dirty="0">
                <a:latin typeface="Calibri"/>
                <a:cs typeface="Calibri"/>
              </a:rPr>
              <a:t> her.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66197" y="5895545"/>
            <a:ext cx="170180" cy="1013460"/>
          </a:xfrm>
          <a:prstGeom prst="rect">
            <a:avLst/>
          </a:prstGeom>
        </p:spPr>
        <p:txBody>
          <a:bodyPr vert="vert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Foto:</a:t>
            </a:r>
            <a:r>
              <a:rPr sz="10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dirty="0">
                <a:solidFill>
                  <a:srgbClr val="FFFFFF"/>
                </a:solidFill>
                <a:latin typeface="Georgia"/>
                <a:cs typeface="Georgia"/>
              </a:rPr>
              <a:t>Mads</a:t>
            </a:r>
            <a:r>
              <a:rPr sz="10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spc="-20" dirty="0">
                <a:solidFill>
                  <a:srgbClr val="FFFFFF"/>
                </a:solidFill>
                <a:latin typeface="Georgia"/>
                <a:cs typeface="Georgia"/>
              </a:rPr>
              <a:t>Holm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1C0FCA1-2599-C662-58C2-99BC0779FA67}"/>
              </a:ext>
            </a:extLst>
          </p:cNvPr>
          <p:cNvSpPr txBox="1"/>
          <p:nvPr/>
        </p:nvSpPr>
        <p:spPr>
          <a:xfrm>
            <a:off x="783084" y="10153651"/>
            <a:ext cx="8941435" cy="22570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da-DK" sz="4200" spc="-25" dirty="0">
                <a:latin typeface="Georgia"/>
                <a:cs typeface="Georgia"/>
              </a:rPr>
              <a:t>Sogneaften</a:t>
            </a:r>
            <a:r>
              <a:rPr lang="da-DK" sz="4200" spc="-135" dirty="0">
                <a:latin typeface="Georgia"/>
                <a:cs typeface="Georgia"/>
              </a:rPr>
              <a:t> </a:t>
            </a:r>
            <a:r>
              <a:rPr lang="da-DK" sz="4200" dirty="0">
                <a:latin typeface="Georgia"/>
                <a:cs typeface="Georgia"/>
              </a:rPr>
              <a:t>i</a:t>
            </a:r>
            <a:r>
              <a:rPr lang="da-DK" sz="4200" spc="-130" dirty="0">
                <a:latin typeface="Georgia"/>
                <a:cs typeface="Georgia"/>
              </a:rPr>
              <a:t> </a:t>
            </a:r>
            <a:r>
              <a:rPr lang="da-DK" sz="4200" spc="-25" dirty="0">
                <a:latin typeface="Georgia"/>
                <a:cs typeface="Georgia"/>
              </a:rPr>
              <a:t>xxx</a:t>
            </a:r>
            <a:endParaRPr lang="da-DK" sz="4200" dirty="0">
              <a:latin typeface="Georgia"/>
              <a:cs typeface="Georgia"/>
            </a:endParaRPr>
          </a:p>
          <a:p>
            <a:pPr algn="ctr">
              <a:lnSpc>
                <a:spcPct val="100000"/>
              </a:lnSpc>
              <a:spcBef>
                <a:spcPts val="1775"/>
              </a:spcBef>
            </a:pPr>
            <a:r>
              <a:rPr lang="da-DK" sz="2400" dirty="0">
                <a:latin typeface="Georgia"/>
                <a:cs typeface="Georgia"/>
              </a:rPr>
              <a:t>Tid:</a:t>
            </a:r>
            <a:r>
              <a:rPr lang="da-DK" sz="2400" spc="-90" dirty="0">
                <a:latin typeface="Georgia"/>
                <a:cs typeface="Georgia"/>
              </a:rPr>
              <a:t> </a:t>
            </a:r>
            <a:r>
              <a:rPr lang="da-DK" sz="2400" spc="-45" dirty="0">
                <a:latin typeface="Georgia"/>
                <a:cs typeface="Georgia"/>
              </a:rPr>
              <a:t>xxx</a:t>
            </a:r>
            <a:endParaRPr lang="da-DK" sz="2400" dirty="0">
              <a:latin typeface="Georgia"/>
              <a:cs typeface="Georgia"/>
            </a:endParaRPr>
          </a:p>
          <a:p>
            <a:pPr algn="ctr">
              <a:lnSpc>
                <a:spcPct val="100000"/>
              </a:lnSpc>
              <a:spcBef>
                <a:spcPts val="680"/>
              </a:spcBef>
            </a:pPr>
            <a:r>
              <a:rPr lang="da-DK" sz="2400" spc="-10" dirty="0">
                <a:latin typeface="Georgia"/>
                <a:cs typeface="Georgia"/>
              </a:rPr>
              <a:t>Sted:</a:t>
            </a:r>
            <a:r>
              <a:rPr lang="da-DK" sz="2400" spc="-80" dirty="0">
                <a:latin typeface="Georgia"/>
                <a:cs typeface="Georgia"/>
              </a:rPr>
              <a:t> </a:t>
            </a:r>
            <a:r>
              <a:rPr lang="da-DK" sz="2400" spc="-35" dirty="0">
                <a:latin typeface="Georgia"/>
                <a:cs typeface="Georgia"/>
              </a:rPr>
              <a:t>xxx</a:t>
            </a:r>
            <a:endParaRPr lang="da-DK" sz="2400" dirty="0">
              <a:latin typeface="Georgia"/>
              <a:cs typeface="Georgia"/>
            </a:endParaRPr>
          </a:p>
          <a:p>
            <a:pPr algn="ctr">
              <a:lnSpc>
                <a:spcPct val="100000"/>
              </a:lnSpc>
              <a:spcBef>
                <a:spcPts val="680"/>
              </a:spcBef>
            </a:pPr>
            <a:r>
              <a:rPr lang="da-DK" sz="2400" spc="-25" dirty="0">
                <a:latin typeface="Georgia"/>
                <a:cs typeface="Georgia"/>
              </a:rPr>
              <a:t>Tilmelding:</a:t>
            </a:r>
            <a:r>
              <a:rPr lang="da-DK" sz="2400" spc="-55" dirty="0">
                <a:latin typeface="Georgia"/>
                <a:cs typeface="Georgia"/>
              </a:rPr>
              <a:t> </a:t>
            </a:r>
            <a:r>
              <a:rPr lang="da-DK" sz="2400" spc="-30" dirty="0">
                <a:latin typeface="Georgia"/>
                <a:cs typeface="Georgia"/>
              </a:rPr>
              <a:t>xxx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æsentation1" id="{F322D200-5FAE-6643-A4C1-0FAEAE060050}" vid="{C01D84C5-E98F-FF40-A590-9F7C06F7EBD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C9E13C98001D14EAF8581C42C1B55DB" ma:contentTypeVersion="4" ma:contentTypeDescription="Opret et nyt dokument." ma:contentTypeScope="" ma:versionID="054724add89fe47f5fc589394071997a">
  <xsd:schema xmlns:xsd="http://www.w3.org/2001/XMLSchema" xmlns:xs="http://www.w3.org/2001/XMLSchema" xmlns:p="http://schemas.microsoft.com/office/2006/metadata/properties" xmlns:ns2="c096780e-08b4-41d0-a317-0d583de69787" targetNamespace="http://schemas.microsoft.com/office/2006/metadata/properties" ma:root="true" ma:fieldsID="861035e3a0105494ce8fa5d846e9ea8f" ns2:_="">
    <xsd:import namespace="c096780e-08b4-41d0-a317-0d583de697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96780e-08b4-41d0-a317-0d583de697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23D1CA-3291-4864-835C-10A0702DA5B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4DC6399-D5C3-4F87-9946-26A12229A3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95539B-0E5F-452A-99CE-AFA7343FF9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96780e-08b4-41d0-a317-0d583de697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Plakat_A3_PRINT</Template>
  <TotalTime>0</TotalTime>
  <Words>45</Words>
  <Application>Microsoft Office PowerPoint</Application>
  <PresentationFormat>Brugerdefineret</PresentationFormat>
  <Paragraphs>7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Calibri</vt:lpstr>
      <vt:lpstr>Georgia</vt:lpstr>
      <vt:lpstr>Office-tema</vt:lpstr>
      <vt:lpstr>PowerPoint-præsentation</vt:lpstr>
    </vt:vector>
  </TitlesOfParts>
  <Company>Folkekirkens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Kirsten Magna Weiss Mose</dc:creator>
  <cp:lastModifiedBy>Kirsten Magna Weiss Mose</cp:lastModifiedBy>
  <cp:revision>1</cp:revision>
  <cp:lastPrinted>2025-04-07T11:54:52Z</cp:lastPrinted>
  <dcterms:created xsi:type="dcterms:W3CDTF">2025-04-10T20:13:30Z</dcterms:created>
  <dcterms:modified xsi:type="dcterms:W3CDTF">2025-04-10T20:14:06Z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2025-04-07T00:00:00Z</vt:filetime>
  </property>
  <property fmtid="{D5CDD505-2E9C-101B-9397-08002B2CF9AE}" pid="3" name="Creator">
    <vt:lpwstr>Adobe InDesign 20.2 (Macintosh)</vt:lpwstr>
  </property>
  <property fmtid="{D5CDD505-2E9C-101B-9397-08002B2CF9AE}" pid="4" name="LastSaved">
    <vt:filetime>2025-04-07T00:00:00Z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0x0101003C9E13C98001D14EAF8581C42C1B55DB</vt:lpwstr>
  </property>
</Properties>
</file>